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73" r:id="rId4"/>
    <p:sldId id="268" r:id="rId5"/>
    <p:sldId id="258" r:id="rId6"/>
    <p:sldId id="263" r:id="rId7"/>
    <p:sldId id="275" r:id="rId8"/>
    <p:sldId id="274" r:id="rId9"/>
    <p:sldId id="272" r:id="rId10"/>
  </p:sldIdLst>
  <p:sldSz cx="12192000" cy="6858000"/>
  <p:notesSz cx="6858000" cy="952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FFF"/>
    <a:srgbClr val="00FFFF"/>
    <a:srgbClr val="99FF33"/>
    <a:srgbClr val="418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66821" autoAdjust="0"/>
  </p:normalViewPr>
  <p:slideViewPr>
    <p:cSldViewPr snapToGrid="0">
      <p:cViewPr varScale="1">
        <p:scale>
          <a:sx n="73" d="100"/>
          <a:sy n="73" d="100"/>
        </p:scale>
        <p:origin x="19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BCBA3-65DE-49F3-A2E5-4375BE27C035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D474F-6930-44A1-91CF-9BAE454AA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9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EE051-620C-4AFC-B3A8-A500C93DE1F9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0625"/>
            <a:ext cx="5715000" cy="3214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3906"/>
            <a:ext cx="5486400" cy="37504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553A7-7592-4D04-A101-406CEE50E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9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53A7-7592-4D04-A101-406CEE50E5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40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53A7-7592-4D04-A101-406CEE50E5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61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53A7-7592-4D04-A101-406CEE50E5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879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53A7-7592-4D04-A101-406CEE50E5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035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53A7-7592-4D04-A101-406CEE50E5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14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53A7-7592-4D04-A101-406CEE50E5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593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53A7-7592-4D04-A101-406CEE50E5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56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53A7-7592-4D04-A101-406CEE50E5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95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53A7-7592-4D04-A101-406CEE50E5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45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4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2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26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10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942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74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86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63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1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00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3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40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1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6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96B1ACD-3C17-4F61-8A42-EAB42D498187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80E0255-B138-41AC-851B-1B5381310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1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/>
        </p:nvSpPr>
        <p:spPr>
          <a:xfrm>
            <a:off x="0" y="0"/>
            <a:ext cx="2209641" cy="6858000"/>
          </a:xfrm>
          <a:prstGeom prst="round1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6000" tIns="432000" rtlCol="0" anchor="b" anchorCtr="0"/>
          <a:lstStyle/>
          <a:p>
            <a:pPr>
              <a:spcAft>
                <a:spcPts val="1800"/>
              </a:spcAft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UTOPIA(S)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RELOADED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26-28 October 2023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Vienna - Austria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6390" y="2006277"/>
            <a:ext cx="9357360" cy="1676723"/>
          </a:xfrm>
        </p:spPr>
        <p:txBody>
          <a:bodyPr>
            <a:noAutofit/>
          </a:bodyPr>
          <a:lstStyle/>
          <a:p>
            <a:pPr algn="l"/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Reclaiming</a:t>
            </a:r>
            <a:r>
              <a:rPr lang="en-GB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Technology</a:t>
            </a:r>
            <a:endParaRPr lang="en-GB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28790" y="5368858"/>
            <a:ext cx="3889510" cy="128516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000"/>
              </a:spcAft>
            </a:pP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Yagmur</a:t>
            </a:r>
            <a:r>
              <a:rPr lang="en-GB" sz="2800" b="1" smtClean="0">
                <a:solidFill>
                  <a:schemeClr val="accent6">
                    <a:lumMod val="75000"/>
                  </a:schemeClr>
                </a:solidFill>
                <a:effectLst/>
              </a:rPr>
              <a:t> Denizhan</a:t>
            </a:r>
          </a:p>
          <a:p>
            <a:pPr algn="l">
              <a:spcAft>
                <a:spcPts val="0"/>
              </a:spcAft>
            </a:pPr>
            <a:r>
              <a:rPr lang="en-GB" sz="1800" smtClean="0">
                <a:solidFill>
                  <a:schemeClr val="accent6">
                    <a:lumMod val="75000"/>
                  </a:schemeClr>
                </a:solidFill>
                <a:effectLst/>
              </a:rPr>
              <a:t>Electrical and Electronics Engg. Dept.</a:t>
            </a:r>
          </a:p>
          <a:p>
            <a:pPr algn="l">
              <a:spcAft>
                <a:spcPts val="0"/>
              </a:spcAft>
            </a:pPr>
            <a:r>
              <a:rPr lang="en-GB" sz="1800" smtClean="0">
                <a:solidFill>
                  <a:schemeClr val="accent6">
                    <a:lumMod val="75000"/>
                  </a:schemeClr>
                </a:solidFill>
                <a:effectLst/>
              </a:rPr>
              <a:t>Bogazici University, Istanbul - Turkey</a:t>
            </a:r>
            <a:endParaRPr lang="en-GB" sz="18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44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78" y="3111869"/>
            <a:ext cx="3459163" cy="3459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0"/>
            <a:ext cx="828000" cy="6853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vert270" wrap="square" lIns="90000" bIns="432000" rtlCol="0" anchor="ctr" anchorCtr="0">
            <a:noAutofit/>
          </a:bodyPr>
          <a:lstStyle/>
          <a:p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  <a:latin typeface="Gill Sans MT Condensed" panose="020B0506020104020203" pitchFamily="34" charset="0"/>
              </a:rPr>
              <a:t>Reclaiming technological decision making</a:t>
            </a:r>
            <a:endParaRPr lang="en-GB" sz="4000" dirty="0">
              <a:solidFill>
                <a:schemeClr val="accent3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1686" y="1463216"/>
            <a:ext cx="8722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7" lvl="1" defTabSz="457200">
              <a:spcBef>
                <a:spcPct val="0"/>
              </a:spcBef>
              <a:spcAft>
                <a:spcPts val="600"/>
              </a:spcAft>
              <a:buClr>
                <a:srgbClr val="F69200"/>
              </a:buClr>
              <a:buSzPct val="70000"/>
            </a:pPr>
            <a:r>
              <a:rPr lang="tr-TR" sz="2800" dirty="0" smtClean="0">
                <a:latin typeface="Goudy Old Style" panose="02020502050305020303" pitchFamily="18" charset="0"/>
                <a:sym typeface="Wingdings" panose="05000000000000000000" pitchFamily="2" charset="2"/>
              </a:rPr>
              <a:t>Prerogative</a:t>
            </a:r>
            <a:r>
              <a:rPr lang="en-GB" sz="2800" dirty="0" smtClean="0">
                <a:latin typeface="Goudy Old Style" panose="02020502050305020303" pitchFamily="18" charset="0"/>
                <a:sym typeface="Wingdings" panose="05000000000000000000" pitchFamily="2" charset="2"/>
              </a:rPr>
              <a:t> </a:t>
            </a:r>
            <a:r>
              <a:rPr lang="en-GB" sz="2800" dirty="0">
                <a:latin typeface="Goudy Old Style" panose="02020502050305020303" pitchFamily="18" charset="0"/>
                <a:sym typeface="Wingdings" panose="05000000000000000000" pitchFamily="2" charset="2"/>
              </a:rPr>
              <a:t>of </a:t>
            </a:r>
            <a:r>
              <a:rPr lang="tr-TR" sz="2800" dirty="0" smtClean="0">
                <a:latin typeface="Goudy Old Style" panose="02020502050305020303" pitchFamily="18" charset="0"/>
                <a:sym typeface="Wingdings" panose="05000000000000000000" pitchFamily="2" charset="2"/>
              </a:rPr>
              <a:t>devising a</a:t>
            </a:r>
            <a:r>
              <a:rPr lang="en-GB" sz="2800" dirty="0" smtClean="0">
                <a:latin typeface="Goudy Old Style" panose="02020502050305020303" pitchFamily="18" charset="0"/>
                <a:sym typeface="Wingdings" panose="05000000000000000000" pitchFamily="2" charset="2"/>
              </a:rPr>
              <a:t> narrative with an internal “</a:t>
            </a:r>
            <a:r>
              <a:rPr lang="tr-TR" sz="2800" dirty="0" smtClean="0">
                <a:latin typeface="Goudy Old Style" panose="02020502050305020303" pitchFamily="18" charset="0"/>
                <a:sym typeface="Wingdings" panose="05000000000000000000" pitchFamily="2" charset="2"/>
              </a:rPr>
              <a:t>logic</a:t>
            </a:r>
            <a:r>
              <a:rPr lang="en-GB" sz="2800" dirty="0" smtClean="0">
                <a:latin typeface="Goudy Old Style" panose="02020502050305020303" pitchFamily="18" charset="0"/>
                <a:sym typeface="Wingdings" panose="05000000000000000000" pitchFamily="2" charset="2"/>
              </a:rPr>
              <a:t>”</a:t>
            </a:r>
            <a:endParaRPr lang="en-GB" sz="2800" dirty="0">
              <a:latin typeface="Goudy Old Style" panose="020205020503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8610" y="337994"/>
            <a:ext cx="860874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3600" b="1" dirty="0">
                <a:solidFill>
                  <a:srgbClr val="418AB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From whom?</a:t>
            </a:r>
          </a:p>
          <a:p>
            <a:pPr marL="711200" lvl="1" indent="-347663" defTabSz="457200">
              <a:spcBef>
                <a:spcPct val="0"/>
              </a:spcBef>
              <a:spcAft>
                <a:spcPts val="600"/>
              </a:spcAft>
              <a:buClr>
                <a:srgbClr val="F69200"/>
              </a:buClr>
              <a:buSzPct val="70000"/>
              <a:buFont typeface="Wingdings" panose="05000000000000000000" pitchFamily="2" charset="2"/>
              <a:buChar char="v"/>
            </a:pPr>
            <a:r>
              <a:rPr lang="en-GB" sz="2800" dirty="0">
                <a:latin typeface="Goudy Old Style" panose="02020502050305020303" pitchFamily="18" charset="0"/>
              </a:rPr>
              <a:t>***crats and their “rationality”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8491" y="3145410"/>
            <a:ext cx="3487783" cy="3432870"/>
          </a:xfrm>
          <a:prstGeom prst="verticalScroll">
            <a:avLst>
              <a:gd name="adj" fmla="val 1013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 smtClean="0">
                <a:latin typeface="Goudy Old Style" panose="02020502050305020303" pitchFamily="18" charset="0"/>
              </a:rPr>
              <a:t>compartmentalisation</a:t>
            </a:r>
            <a:endParaRPr lang="tr-TR" sz="2200" dirty="0" smtClean="0">
              <a:latin typeface="Goudy Old Style" panose="02020502050305020303" pitchFamily="18" charset="0"/>
            </a:endParaRP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tr-TR" sz="2200" dirty="0" smtClean="0">
                <a:latin typeface="Goudy Old Style" panose="02020502050305020303" pitchFamily="18" charset="0"/>
              </a:rPr>
              <a:t>m</a:t>
            </a:r>
            <a:r>
              <a:rPr lang="en-GB" sz="2200" dirty="0" err="1" smtClean="0">
                <a:latin typeface="Goudy Old Style" panose="02020502050305020303" pitchFamily="18" charset="0"/>
              </a:rPr>
              <a:t>aximisation</a:t>
            </a:r>
            <a:endParaRPr lang="tr-TR" sz="2200" dirty="0" smtClean="0">
              <a:latin typeface="Goudy Old Style" panose="02020502050305020303" pitchFamily="18" charset="0"/>
            </a:endParaRP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 smtClean="0">
                <a:latin typeface="Goudy Old Style" panose="02020502050305020303" pitchFamily="18" charset="0"/>
              </a:rPr>
              <a:t>standardisation</a:t>
            </a: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 err="1" smtClean="0">
                <a:latin typeface="Goudy Old Style" panose="02020502050305020303" pitchFamily="18" charset="0"/>
              </a:rPr>
              <a:t>algorithmisation</a:t>
            </a:r>
            <a:endParaRPr lang="en-GB" sz="2200" dirty="0">
              <a:latin typeface="Goudy Old Style" panose="02020502050305020303" pitchFamily="18" charset="0"/>
            </a:endParaRP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>
                <a:latin typeface="Goudy Old Style" panose="02020502050305020303" pitchFamily="18" charset="0"/>
              </a:rPr>
              <a:t>automation</a:t>
            </a: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>
                <a:latin typeface="Goudy Old Style" panose="02020502050305020303" pitchFamily="18" charset="0"/>
              </a:rPr>
              <a:t>digitisation</a:t>
            </a: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>
                <a:latin typeface="Goudy Old Style" panose="02020502050305020303" pitchFamily="18" charset="0"/>
              </a:rPr>
              <a:t>… </a:t>
            </a:r>
            <a:endParaRPr lang="tr-TR" sz="2200" dirty="0">
              <a:latin typeface="Goudy Old Style" panose="020205020503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566" y="2012705"/>
            <a:ext cx="5701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>
              <a:buClr>
                <a:schemeClr val="accent3"/>
              </a:buClr>
              <a:buSzPct val="70000"/>
            </a:pPr>
            <a:r>
              <a:rPr lang="en-GB" sz="2800" b="1" dirty="0" smtClean="0">
                <a:latin typeface="Goudy Old Style" panose="02020502050305020303" pitchFamily="18" charset="0"/>
                <a:sym typeface="Wingdings" panose="05000000000000000000" pitchFamily="2" charset="2"/>
              </a:rPr>
              <a:t>Reductionist </a:t>
            </a:r>
            <a:r>
              <a:rPr lang="en-GB" sz="2800" b="1" dirty="0">
                <a:latin typeface="Goudy Old Style" panose="02020502050305020303" pitchFamily="18" charset="0"/>
                <a:sym typeface="Wingdings" panose="05000000000000000000" pitchFamily="2" charset="2"/>
              </a:rPr>
              <a:t>economic </a:t>
            </a:r>
            <a:r>
              <a:rPr lang="tr-TR" sz="2800" b="1" dirty="0" smtClean="0">
                <a:latin typeface="Goudy Old Style" panose="02020502050305020303" pitchFamily="18" charset="0"/>
                <a:sym typeface="Wingdings" panose="05000000000000000000" pitchFamily="2" charset="2"/>
              </a:rPr>
              <a:t>rationalit</a:t>
            </a:r>
            <a:r>
              <a:rPr lang="en-GB" sz="2800" b="1" dirty="0" smtClean="0">
                <a:latin typeface="Goudy Old Style" panose="02020502050305020303" pitchFamily="18" charset="0"/>
                <a:sym typeface="Wingdings" panose="05000000000000000000" pitchFamily="2" charset="2"/>
              </a:rPr>
              <a:t>y</a:t>
            </a:r>
            <a:endParaRPr lang="en-GB" sz="2800" b="1" dirty="0" smtClean="0">
              <a:latin typeface="Goudy Old Style" panose="02020502050305020303" pitchFamily="18" charset="0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8456460" y="2791098"/>
            <a:ext cx="1053303" cy="3903620"/>
          </a:xfrm>
          <a:prstGeom prst="leftBrace">
            <a:avLst>
              <a:gd name="adj1" fmla="val 60707"/>
              <a:gd name="adj2" fmla="val 50000"/>
            </a:avLst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438025" y="2705203"/>
            <a:ext cx="2696362" cy="40934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182563" lvl="4" indent="-182563"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udy Old Style" panose="02020502050305020303" pitchFamily="18" charset="0"/>
              </a:rPr>
              <a:t>isolation</a:t>
            </a:r>
          </a:p>
          <a:p>
            <a:pPr marL="182563" lvl="4" indent="-182563"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udy Old Style" panose="02020502050305020303" pitchFamily="18" charset="0"/>
              </a:rPr>
              <a:t>loss of trust</a:t>
            </a:r>
          </a:p>
          <a:p>
            <a:pPr marL="182563" lvl="4" indent="-182563"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udy Old Style" panose="02020502050305020303" pitchFamily="18" charset="0"/>
              </a:rPr>
              <a:t>loss of respect</a:t>
            </a:r>
          </a:p>
          <a:p>
            <a:pPr marL="182563" lvl="4" indent="-182563"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udy Old Style" panose="02020502050305020303" pitchFamily="18" charset="0"/>
              </a:rPr>
              <a:t>loss of autonomy</a:t>
            </a:r>
          </a:p>
          <a:p>
            <a:pPr marL="182563" lvl="4" indent="-182563"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udy Old Style" panose="02020502050305020303" pitchFamily="18" charset="0"/>
              </a:rPr>
              <a:t>loss of sense of responsibility</a:t>
            </a:r>
          </a:p>
          <a:p>
            <a:pPr marL="182563" lvl="4" indent="-182563"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400" dirty="0">
                <a:latin typeface="Goudy Old Style" panose="02020502050305020303" pitchFamily="18" charset="0"/>
              </a:rPr>
              <a:t>loss of </a:t>
            </a:r>
            <a:r>
              <a:rPr lang="en-GB" sz="2400" dirty="0" smtClean="0">
                <a:latin typeface="Goudy Old Style" panose="02020502050305020303" pitchFamily="18" charset="0"/>
              </a:rPr>
              <a:t>motivation</a:t>
            </a:r>
          </a:p>
          <a:p>
            <a:pPr marL="182563" lvl="4" indent="-182563"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udy Old Style" panose="02020502050305020303" pitchFamily="18" charset="0"/>
              </a:rPr>
              <a:t>loss of hope</a:t>
            </a:r>
          </a:p>
          <a:p>
            <a:pPr marL="182563" lvl="4" indent="-182563"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udy Old Style" panose="02020502050305020303" pitchFamily="18" charset="0"/>
              </a:rPr>
              <a:t>submission</a:t>
            </a:r>
          </a:p>
          <a:p>
            <a:pPr marL="182563" lvl="4" indent="-182563">
              <a:spcAft>
                <a:spcPts val="3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Goudy Old Style" panose="02020502050305020303" pitchFamily="18" charset="0"/>
              </a:rPr>
              <a:t>learnt helplessness</a:t>
            </a:r>
            <a:endParaRPr lang="tr-TR" sz="2400" b="1" dirty="0">
              <a:latin typeface="Goudy Old Style" panose="020205020503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1809" y="1842293"/>
            <a:ext cx="3926369" cy="865073"/>
          </a:xfrm>
          <a:prstGeom prst="roundRect">
            <a:avLst>
              <a:gd name="adj" fmla="val 37053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127000"/>
          </a:effectLst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400"/>
              </a:spcAft>
            </a:pPr>
            <a:r>
              <a:rPr lang="en-GB" sz="3000" b="1" dirty="0" smtClean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Organised ignorance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563" y="2546783"/>
            <a:ext cx="362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>
              <a:buClr>
                <a:schemeClr val="accent3"/>
              </a:buClr>
              <a:buSzPct val="70000"/>
            </a:pPr>
            <a:r>
              <a:rPr lang="en-GB" sz="2800" b="1" dirty="0" smtClean="0">
                <a:latin typeface="Goudy Old Style" panose="02020502050305020303" pitchFamily="18" charset="0"/>
                <a:sym typeface="Wingdings" panose="05000000000000000000" pitchFamily="2" charset="2"/>
              </a:rPr>
              <a:t>=&gt; R</a:t>
            </a:r>
            <a:r>
              <a:rPr lang="tr-TR" sz="2800" b="1" dirty="0">
                <a:latin typeface="Goudy Old Style" panose="02020502050305020303" pitchFamily="18" charset="0"/>
                <a:sym typeface="Wingdings" panose="05000000000000000000" pitchFamily="2" charset="2"/>
              </a:rPr>
              <a:t>ules of </a:t>
            </a:r>
            <a:r>
              <a:rPr lang="tr-TR" sz="2800" b="1" dirty="0" smtClean="0">
                <a:latin typeface="Goudy Old Style" panose="02020502050305020303" pitchFamily="18" charset="0"/>
                <a:sym typeface="Wingdings" panose="05000000000000000000" pitchFamily="2" charset="2"/>
              </a:rPr>
              <a:t>conduct</a:t>
            </a:r>
            <a:r>
              <a:rPr lang="en-GB" sz="2800" b="1" dirty="0" smtClean="0">
                <a:latin typeface="Goudy Old Style" panose="02020502050305020303" pitchFamily="18" charset="0"/>
                <a:sym typeface="Wingdings" panose="05000000000000000000" pitchFamily="2" charset="2"/>
              </a:rPr>
              <a:t>:</a:t>
            </a:r>
            <a:endParaRPr lang="en-GB" sz="2800" b="1" dirty="0" smtClean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animBg="1"/>
      <p:bldP spid="16" grpId="0"/>
      <p:bldP spid="17" grpId="0" build="p" bldLvl="3"/>
      <p:bldP spid="18" grpId="0" uiExpand="1" build="p" bldLvl="4" animBg="1"/>
      <p:bldP spid="8" grpId="0" uiExpand="1"/>
      <p:bldP spid="9" grpId="0" animBg="1"/>
      <p:bldP spid="10" grpId="0" uiExpand="1" build="p" bldLvl="2"/>
      <p:bldP spid="11" grpId="0" animBg="1"/>
      <p:bldP spid="12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8610" y="334146"/>
            <a:ext cx="1062804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3600" b="1" dirty="0" smtClean="0">
                <a:solidFill>
                  <a:srgbClr val="418AB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 whose name?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pPr marL="711200" lvl="1" indent="-347663">
              <a:spcAft>
                <a:spcPts val="1200"/>
              </a:spcAft>
              <a:buClr>
                <a:schemeClr val="accent3"/>
              </a:buClr>
              <a:buSzPct val="70000"/>
              <a:buFont typeface="Wingdings" panose="05000000000000000000" pitchFamily="2" charset="2"/>
              <a:buChar char="v"/>
            </a:pPr>
            <a:r>
              <a:rPr lang="en-GB" sz="2800" dirty="0">
                <a:latin typeface="Goudy Old Style" panose="02020502050305020303" pitchFamily="18" charset="0"/>
              </a:rPr>
              <a:t>in the name of all who are going to be affected…</a:t>
            </a:r>
          </a:p>
          <a:p>
            <a:pPr marL="711200" lvl="1" indent="-347663"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70000"/>
              <a:buFont typeface="Wingdings" panose="05000000000000000000" pitchFamily="2" charset="2"/>
              <a:buChar char="v"/>
            </a:pPr>
            <a:r>
              <a:rPr lang="en-GB" sz="2800" dirty="0">
                <a:latin typeface="Goudy Old Style" panose="02020502050305020303" pitchFamily="18" charset="0"/>
              </a:rPr>
              <a:t>in the name of all knowledge and all disciplines </a:t>
            </a:r>
            <a:endParaRPr lang="tr-TR" sz="2800" dirty="0">
              <a:latin typeface="Goudy Old Style" panose="02020502050305020303" pitchFamily="18" charset="0"/>
            </a:endParaRPr>
          </a:p>
          <a:p>
            <a:pPr algn="r">
              <a:spcAft>
                <a:spcPts val="1200"/>
              </a:spcAft>
              <a:buClr>
                <a:schemeClr val="accent3"/>
              </a:buClr>
              <a:buSzPct val="70000"/>
            </a:pPr>
            <a:r>
              <a:rPr lang="en-GB" sz="2800" dirty="0">
                <a:latin typeface="Goudy Old Style" panose="02020502050305020303" pitchFamily="18" charset="0"/>
              </a:rPr>
              <a:t>ignored and excluded from the process of decision making…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" y="0"/>
            <a:ext cx="828000" cy="6853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vert270" wrap="square" lIns="90000" bIns="432000" rtlCol="0" anchor="ctr" anchorCtr="0">
            <a:noAutofit/>
          </a:bodyPr>
          <a:lstStyle/>
          <a:p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  <a:latin typeface="Gill Sans MT Condensed" panose="020B0506020104020203" pitchFamily="34" charset="0"/>
              </a:rPr>
              <a:t>Reclaiming technological decision making</a:t>
            </a:r>
            <a:endParaRPr lang="en-GB" sz="4000" dirty="0">
              <a:solidFill>
                <a:schemeClr val="accent3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1554" y="3686946"/>
            <a:ext cx="3814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3663"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70000"/>
            </a:pPr>
            <a:r>
              <a:rPr lang="en-GB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too utopian?</a:t>
            </a:r>
            <a:endParaRPr lang="en-GB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4"/>
      <p:bldP spid="16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-4355" y="8707"/>
            <a:ext cx="828000" cy="6853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vert270" wrap="square" lIns="90000" bIns="432000" rtlCol="0" anchor="ctr" anchorCtr="0">
            <a:noAutofit/>
          </a:bodyPr>
          <a:lstStyle/>
          <a:p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  <a:latin typeface="Gill Sans MT Condensed" panose="020B0506020104020203" pitchFamily="34" charset="0"/>
              </a:rPr>
              <a:t>Reclaiming technological decision making</a:t>
            </a:r>
            <a:endParaRPr lang="en-GB" sz="4000" dirty="0">
              <a:solidFill>
                <a:schemeClr val="accent3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pic>
        <p:nvPicPr>
          <p:cNvPr id="2050" name="Picture 2" descr="Illustrated Corporate Utopia Concepts : utopia con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69" y="-7096"/>
            <a:ext cx="510752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9360" y="2799803"/>
            <a:ext cx="2138160" cy="1175657"/>
          </a:xfrm>
          <a:prstGeom prst="roundRect">
            <a:avLst>
              <a:gd name="adj" fmla="val 3163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non-existing</a:t>
            </a:r>
          </a:p>
          <a:p>
            <a:pPr algn="ctr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(sarcastically)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0800" y="1167294"/>
            <a:ext cx="2781800" cy="144527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udy Old Style" panose="02020502050305020303" pitchFamily="18" charset="0"/>
              </a:rPr>
              <a:t>unrealistic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udy Old Style" panose="02020502050305020303" pitchFamily="18" charset="0"/>
              </a:rPr>
              <a:t>non-implementable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udy Old Style" panose="02020502050305020303" pitchFamily="18" charset="0"/>
              </a:rPr>
              <a:t>irrational (!)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" y="0"/>
            <a:ext cx="828000" cy="6853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vert270" wrap="square" lIns="90000" bIns="432000" rtlCol="0" anchor="ctr" anchorCtr="0">
            <a:noAutofit/>
          </a:bodyPr>
          <a:lstStyle/>
          <a:p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Gill Sans MT Condensed" panose="020B0506020104020203" pitchFamily="34" charset="0"/>
              </a:rPr>
              <a:t>Utopias, dystopias and technology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10422" y="120023"/>
            <a:ext cx="3207678" cy="623883"/>
            <a:chOff x="1364323" y="140976"/>
            <a:chExt cx="3207678" cy="623883"/>
          </a:xfrm>
        </p:grpSpPr>
        <p:grpSp>
          <p:nvGrpSpPr>
            <p:cNvPr id="6" name="Group 5"/>
            <p:cNvGrpSpPr/>
            <p:nvPr/>
          </p:nvGrpSpPr>
          <p:grpSpPr>
            <a:xfrm>
              <a:off x="1364323" y="140976"/>
              <a:ext cx="1487752" cy="532442"/>
              <a:chOff x="366447" y="986910"/>
              <a:chExt cx="1894153" cy="521276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66447" y="1108076"/>
                <a:ext cx="18941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ym typeface="Symbol" panose="05050102010706020507" pitchFamily="18" charset="2"/>
                  </a:rPr>
                  <a:t> + </a:t>
                </a:r>
                <a:r>
                  <a:rPr lang="en-GB" sz="2000" dirty="0" smtClean="0">
                    <a:latin typeface="Calisto MT" panose="02040603050505030304" pitchFamily="18" charset="0"/>
                    <a:sym typeface="Symbol" panose="05050102010706020507" pitchFamily="18" charset="2"/>
                  </a:rPr>
                  <a:t>ó</a:t>
                </a:r>
                <a:r>
                  <a:rPr lang="en-GB" sz="2000" dirty="0" smtClean="0">
                    <a:sym typeface="Symbol" panose="05050102010706020507" pitchFamily="18" charset="2"/>
                  </a:rPr>
                  <a:t></a:t>
                </a:r>
                <a:endParaRPr lang="en-GB" sz="20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10776" y="986910"/>
                <a:ext cx="266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,</a:t>
                </a:r>
                <a:endParaRPr lang="en-GB" sz="16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757749" y="219354"/>
              <a:ext cx="1814252" cy="5455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2400" dirty="0" smtClean="0">
                  <a:latin typeface="Goudy Old Style" panose="02020502050305020303" pitchFamily="18" charset="0"/>
                </a:rPr>
                <a:t>=  no + place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23486" y="528989"/>
            <a:ext cx="3484981" cy="615514"/>
            <a:chOff x="2223486" y="528989"/>
            <a:chExt cx="3484981" cy="615514"/>
          </a:xfrm>
        </p:grpSpPr>
        <p:grpSp>
          <p:nvGrpSpPr>
            <p:cNvPr id="15" name="Group 14"/>
            <p:cNvGrpSpPr/>
            <p:nvPr/>
          </p:nvGrpSpPr>
          <p:grpSpPr>
            <a:xfrm>
              <a:off x="2223486" y="528989"/>
              <a:ext cx="1487751" cy="521276"/>
              <a:chOff x="3897047" y="986910"/>
              <a:chExt cx="1894153" cy="52127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897047" y="1108076"/>
                <a:ext cx="18941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ym typeface="Symbol" panose="05050102010706020507" pitchFamily="18" charset="2"/>
                  </a:rPr>
                  <a:t> + </a:t>
                </a:r>
                <a:r>
                  <a:rPr lang="en-GB" sz="2000" dirty="0" smtClean="0">
                    <a:latin typeface="Calisto MT" panose="02040603050505030304" pitchFamily="18" charset="0"/>
                    <a:sym typeface="Symbol" panose="05050102010706020507" pitchFamily="18" charset="2"/>
                  </a:rPr>
                  <a:t>ó</a:t>
                </a:r>
                <a:r>
                  <a:rPr lang="en-GB" sz="2000" dirty="0" smtClean="0">
                    <a:sym typeface="Symbol" panose="05050102010706020507" pitchFamily="18" charset="2"/>
                  </a:rPr>
                  <a:t></a:t>
                </a:r>
                <a:endParaRPr lang="en-GB" sz="2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101194" y="986910"/>
                <a:ext cx="266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,</a:t>
                </a:r>
                <a:endParaRPr lang="en-GB" sz="16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067931" y="1039806"/>
                <a:ext cx="266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˜</a:t>
                </a:r>
                <a:endParaRPr lang="en-GB" sz="16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560302" y="598998"/>
              <a:ext cx="2148165" cy="5455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2400" dirty="0" smtClean="0">
                  <a:latin typeface="Goudy Old Style" panose="02020502050305020303" pitchFamily="18" charset="0"/>
                </a:rPr>
                <a:t>=  good + place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849026" y="2795447"/>
            <a:ext cx="2968998" cy="1175657"/>
          </a:xfrm>
          <a:prstGeom prst="roundRect">
            <a:avLst>
              <a:gd name="adj" fmla="val 3163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not accessible 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the present state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3161" y="1167294"/>
            <a:ext cx="2781800" cy="154603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udy Old Style" panose="02020502050305020303" pitchFamily="18" charset="0"/>
              </a:rPr>
              <a:t>common-</a:t>
            </a:r>
            <a:r>
              <a:rPr lang="en-GB" sz="2400" dirty="0" err="1" smtClean="0">
                <a:latin typeface="Goudy Old Style" panose="02020502050305020303" pitchFamily="18" charset="0"/>
              </a:rPr>
              <a:t>sensical</a:t>
            </a:r>
            <a:endParaRPr lang="en-GB" sz="2400" dirty="0">
              <a:latin typeface="Goudy Old Style" panose="02020502050305020303" pitchFamily="18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400" dirty="0">
                <a:latin typeface="Goudy Old Style" panose="02020502050305020303" pitchFamily="18" charset="0"/>
              </a:rPr>
              <a:t>viable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Goudy Old Style" panose="02020502050305020303" pitchFamily="18" charset="0"/>
              </a:rPr>
              <a:t>sustainable</a:t>
            </a:r>
            <a:endParaRPr lang="en-GB" sz="2400" dirty="0">
              <a:latin typeface="Goudy Old Style" panose="02020502050305020303" pitchFamily="18" charset="0"/>
            </a:endParaRPr>
          </a:p>
          <a:p>
            <a:r>
              <a:rPr lang="en-GB" sz="2400" dirty="0" smtClean="0">
                <a:latin typeface="Goudy Old Style" panose="02020502050305020303" pitchFamily="18" charset="0"/>
              </a:rPr>
              <a:t>in its essence, but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55397" y="4001585"/>
            <a:ext cx="1902404" cy="1422182"/>
            <a:chOff x="1055397" y="4441371"/>
            <a:chExt cx="1902404" cy="1422182"/>
          </a:xfrm>
        </p:grpSpPr>
        <p:sp>
          <p:nvSpPr>
            <p:cNvPr id="29" name="TextBox 28"/>
            <p:cNvSpPr txBox="1"/>
            <p:nvPr/>
          </p:nvSpPr>
          <p:spPr>
            <a:xfrm>
              <a:off x="1055397" y="4932758"/>
              <a:ext cx="1902404" cy="930795"/>
            </a:xfrm>
            <a:prstGeom prst="roundRect">
              <a:avLst>
                <a:gd name="adj" fmla="val 34911"/>
              </a:avLst>
            </a:prstGeom>
            <a:noFill/>
            <a:ln w="28575"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2400" dirty="0" smtClean="0">
                  <a:latin typeface="Goudy Old Style" panose="02020502050305020303" pitchFamily="18" charset="0"/>
                </a:rPr>
                <a:t>stance of the status quo</a:t>
              </a:r>
            </a:p>
          </p:txBody>
        </p:sp>
        <p:sp>
          <p:nvSpPr>
            <p:cNvPr id="8" name="Up Arrow 7"/>
            <p:cNvSpPr/>
            <p:nvPr/>
          </p:nvSpPr>
          <p:spPr>
            <a:xfrm>
              <a:off x="1689895" y="4441371"/>
              <a:ext cx="513239" cy="496388"/>
            </a:xfrm>
            <a:prstGeom prst="upArrow">
              <a:avLst>
                <a:gd name="adj1" fmla="val 37626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45909" y="4001585"/>
            <a:ext cx="2175232" cy="1422182"/>
            <a:chOff x="4245909" y="4441371"/>
            <a:chExt cx="2175232" cy="1422182"/>
          </a:xfrm>
        </p:grpSpPr>
        <p:sp>
          <p:nvSpPr>
            <p:cNvPr id="30" name="TextBox 29"/>
            <p:cNvSpPr txBox="1"/>
            <p:nvPr/>
          </p:nvSpPr>
          <p:spPr>
            <a:xfrm>
              <a:off x="4245909" y="4932758"/>
              <a:ext cx="2175232" cy="930795"/>
            </a:xfrm>
            <a:prstGeom prst="roundRect">
              <a:avLst>
                <a:gd name="adj" fmla="val 34911"/>
              </a:avLst>
            </a:prstGeom>
            <a:noFill/>
            <a:ln w="28575"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2400" dirty="0" smtClean="0">
                  <a:latin typeface="Goudy Old Style" panose="02020502050305020303" pitchFamily="18" charset="0"/>
                </a:rPr>
                <a:t>stance of the change seekers</a:t>
              </a:r>
            </a:p>
          </p:txBody>
        </p:sp>
        <p:sp>
          <p:nvSpPr>
            <p:cNvPr id="31" name="Up Arrow 30"/>
            <p:cNvSpPr/>
            <p:nvPr/>
          </p:nvSpPr>
          <p:spPr>
            <a:xfrm>
              <a:off x="5076906" y="4441371"/>
              <a:ext cx="513239" cy="496388"/>
            </a:xfrm>
            <a:prstGeom prst="upArrow">
              <a:avLst>
                <a:gd name="adj1" fmla="val 37626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93224" y="5891856"/>
            <a:ext cx="4990010" cy="898670"/>
          </a:xfrm>
          <a:prstGeom prst="roundRect">
            <a:avLst>
              <a:gd name="adj" fmla="val 37053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127000"/>
          </a:effectLst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400"/>
              </a:spcAft>
            </a:pPr>
            <a:r>
              <a:rPr lang="en-GB" sz="2400" b="1" dirty="0" smtClean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dissonance in the present “order”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t="11130" r="6807" b="18691"/>
          <a:stretch/>
        </p:blipFill>
        <p:spPr>
          <a:xfrm>
            <a:off x="7083600" y="-144379"/>
            <a:ext cx="5108400" cy="707456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70799" y="5841162"/>
            <a:ext cx="5834161" cy="864000"/>
          </a:xfrm>
          <a:prstGeom prst="roundRect">
            <a:avLst>
              <a:gd name="adj" fmla="val 37053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>
              <a:spcAft>
                <a:spcPts val="400"/>
              </a:spcAft>
            </a:pPr>
            <a:r>
              <a:rPr lang="en-GB" sz="2600" b="1" dirty="0" smtClean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Utopia: (re)establishment of resonance</a:t>
            </a:r>
          </a:p>
        </p:txBody>
      </p:sp>
      <p:sp>
        <p:nvSpPr>
          <p:cNvPr id="3" name="Oval 2"/>
          <p:cNvSpPr/>
          <p:nvPr/>
        </p:nvSpPr>
        <p:spPr>
          <a:xfrm>
            <a:off x="4998720" y="5987808"/>
            <a:ext cx="1749737" cy="611112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18" grpId="0" animBg="1"/>
      <p:bldP spid="27" grpId="0" animBg="1"/>
      <p:bldP spid="28" grpId="0"/>
      <p:bldP spid="32" grpId="0" bldLvl="2" animBg="1"/>
      <p:bldP spid="3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25747" y="1274401"/>
            <a:ext cx="5254583" cy="5494682"/>
            <a:chOff x="6749547" y="1556623"/>
            <a:chExt cx="5254583" cy="5494682"/>
          </a:xfrm>
        </p:grpSpPr>
        <p:pic>
          <p:nvPicPr>
            <p:cNvPr id="23" name="Picture 2" descr="Kelly Tan iPhone Photos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547" y="1556623"/>
              <a:ext cx="5254583" cy="5254583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543547" y="6774306"/>
              <a:ext cx="23581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1200" dirty="0" smtClean="0">
                  <a:solidFill>
                    <a:schemeClr val="accent1">
                      <a:lumMod val="75000"/>
                    </a:schemeClr>
                  </a:solidFill>
                </a:rPr>
                <a:t>I </a:t>
              </a:r>
              <a:r>
                <a:rPr lang="tr-TR" sz="1200" dirty="0">
                  <a:solidFill>
                    <a:schemeClr val="accent1">
                      <a:lumMod val="75000"/>
                    </a:schemeClr>
                  </a:solidFill>
                </a:rPr>
                <a:t>Have </a:t>
              </a:r>
              <a:r>
                <a:rPr lang="tr-TR" sz="1200" dirty="0" smtClean="0">
                  <a:solidFill>
                    <a:schemeClr val="accent1">
                      <a:lumMod val="75000"/>
                    </a:schemeClr>
                  </a:solidFill>
                </a:rPr>
                <a:t>a Dream, </a:t>
              </a:r>
              <a:r>
                <a:rPr lang="tr-TR" sz="1200" dirty="0">
                  <a:solidFill>
                    <a:schemeClr val="accent1">
                      <a:lumMod val="75000"/>
                    </a:schemeClr>
                  </a:solidFill>
                </a:rPr>
                <a:t>Kate Wesson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19423" y="103121"/>
            <a:ext cx="5298191" cy="6671507"/>
            <a:chOff x="1155472" y="393700"/>
            <a:chExt cx="5298191" cy="667150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472" y="393700"/>
              <a:ext cx="5298191" cy="6417507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3758749" y="6788208"/>
              <a:ext cx="261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Unicorn </a:t>
              </a:r>
              <a:r>
                <a:rPr lang="en-GB" sz="1200" dirty="0">
                  <a:solidFill>
                    <a:schemeClr val="accent1">
                      <a:lumMod val="75000"/>
                    </a:schemeClr>
                  </a:solidFill>
                </a:rPr>
                <a:t>assembly </a:t>
              </a:r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line, </a:t>
              </a:r>
              <a:r>
                <a:rPr lang="en-GB" sz="1200" dirty="0" err="1">
                  <a:solidFill>
                    <a:schemeClr val="accent1">
                      <a:lumMod val="75000"/>
                    </a:schemeClr>
                  </a:solidFill>
                </a:rPr>
                <a:t>Yizhar</a:t>
              </a:r>
              <a:r>
                <a:rPr lang="en-GB" sz="1200" dirty="0">
                  <a:solidFill>
                    <a:schemeClr val="accent1">
                      <a:lumMod val="75000"/>
                    </a:schemeClr>
                  </a:solidFill>
                </a:rPr>
                <a:t> Cohen</a:t>
              </a:r>
              <a:endParaRPr lang="tr-TR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" y="0"/>
            <a:ext cx="828000" cy="6853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vert270" wrap="square" lIns="90000" bIns="432000" rtlCol="0" anchor="ctr" anchorCtr="0">
            <a:no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Gill Sans MT Condensed" panose="020B0506020104020203" pitchFamily="34" charset="0"/>
              </a:rPr>
              <a:t>Utopias, dystopias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10861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 rot="20376180">
            <a:off x="5347029" y="3821514"/>
            <a:ext cx="1838848" cy="444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223820" flipV="1">
            <a:off x="5347029" y="5908730"/>
            <a:ext cx="1838848" cy="444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205774" y="6075434"/>
            <a:ext cx="1925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GB" sz="32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abandon</a:t>
            </a:r>
            <a:endParaRPr lang="en-GB" sz="3200" b="1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0"/>
            <a:ext cx="828000" cy="6853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vert270" wrap="square" lIns="90000" bIns="432000" rtlCol="0" anchor="ctr" anchorCtr="0">
            <a:noAutofit/>
          </a:bodyPr>
          <a:lstStyle/>
          <a:p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  <a:latin typeface="Gill Sans MT Condensed" panose="020B0506020104020203" pitchFamily="34" charset="0"/>
              </a:rPr>
              <a:t>Reclaiming technological decision making</a:t>
            </a:r>
            <a:endParaRPr lang="en-GB" sz="4000" dirty="0">
              <a:solidFill>
                <a:schemeClr val="accent3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172208" y="4474486"/>
            <a:ext cx="2758653" cy="2185723"/>
          </a:xfrm>
          <a:prstGeom prst="roundRect">
            <a:avLst>
              <a:gd name="adj" fmla="val 11099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Goudy Old Style" panose="02020502050305020303" pitchFamily="18" charset="0"/>
              </a:rPr>
              <a:t>Technology is too important to be left to the disposal of those who create the dissonance!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Goudy Old Style" panose="0202050205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892" y="4214456"/>
            <a:ext cx="1409700" cy="1609725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5404428" y="4865122"/>
            <a:ext cx="2088000" cy="444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526259" y="4580211"/>
            <a:ext cx="701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GB" sz="66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?</a:t>
            </a:r>
            <a:endParaRPr lang="en-GB" sz="6600" b="1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8610" y="334146"/>
            <a:ext cx="1062804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3600" b="1" dirty="0" smtClean="0">
                <a:solidFill>
                  <a:srgbClr val="418AB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 whose name?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pPr marL="711200" lvl="1" indent="-347663">
              <a:spcAft>
                <a:spcPts val="1200"/>
              </a:spcAft>
              <a:buClr>
                <a:schemeClr val="accent3"/>
              </a:buClr>
              <a:buSzPct val="70000"/>
              <a:buFont typeface="Wingdings" panose="05000000000000000000" pitchFamily="2" charset="2"/>
              <a:buChar char="v"/>
            </a:pPr>
            <a:r>
              <a:rPr lang="en-GB" sz="2800" dirty="0">
                <a:latin typeface="Goudy Old Style" panose="02020502050305020303" pitchFamily="18" charset="0"/>
              </a:rPr>
              <a:t>in the name of all who are going to be affected…</a:t>
            </a:r>
          </a:p>
          <a:p>
            <a:pPr marL="711200" lvl="1" indent="-347663">
              <a:spcBef>
                <a:spcPts val="600"/>
              </a:spcBef>
              <a:spcAft>
                <a:spcPts val="300"/>
              </a:spcAft>
              <a:buClr>
                <a:schemeClr val="accent3"/>
              </a:buClr>
              <a:buSzPct val="70000"/>
              <a:buFont typeface="Wingdings" panose="05000000000000000000" pitchFamily="2" charset="2"/>
              <a:buChar char="v"/>
            </a:pPr>
            <a:r>
              <a:rPr lang="en-GB" sz="2800" dirty="0">
                <a:latin typeface="Goudy Old Style" panose="02020502050305020303" pitchFamily="18" charset="0"/>
              </a:rPr>
              <a:t>in the name of all knowledge and all disciplines </a:t>
            </a:r>
            <a:endParaRPr lang="tr-TR" sz="2800" dirty="0">
              <a:latin typeface="Goudy Old Style" panose="02020502050305020303" pitchFamily="18" charset="0"/>
            </a:endParaRPr>
          </a:p>
          <a:p>
            <a:pPr algn="r">
              <a:spcAft>
                <a:spcPts val="1200"/>
              </a:spcAft>
              <a:buClr>
                <a:schemeClr val="accent3"/>
              </a:buClr>
              <a:buSzPct val="70000"/>
            </a:pPr>
            <a:r>
              <a:rPr lang="en-GB" sz="2800" dirty="0">
                <a:latin typeface="Goudy Old Style" panose="02020502050305020303" pitchFamily="18" charset="0"/>
              </a:rPr>
              <a:t>ignored and excluded from the process of decision making…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46535" y="114300"/>
            <a:ext cx="3923504" cy="4458693"/>
            <a:chOff x="8374744" y="754743"/>
            <a:chExt cx="3923504" cy="4458693"/>
          </a:xfrm>
        </p:grpSpPr>
        <p:sp>
          <p:nvSpPr>
            <p:cNvPr id="3" name="Rounded Rectangle 2"/>
            <p:cNvSpPr/>
            <p:nvPr/>
          </p:nvSpPr>
          <p:spPr>
            <a:xfrm>
              <a:off x="8374744" y="754743"/>
              <a:ext cx="3923504" cy="4458693"/>
            </a:xfrm>
            <a:prstGeom prst="roundRect">
              <a:avLst>
                <a:gd name="adj" fmla="val 18887"/>
              </a:avLst>
            </a:prstGeom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212" y="1142072"/>
              <a:ext cx="2907862" cy="35343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823011" y="2014470"/>
            <a:ext cx="3452555" cy="5054258"/>
            <a:chOff x="823011" y="2014470"/>
            <a:chExt cx="3452555" cy="5054258"/>
          </a:xfrm>
        </p:grpSpPr>
        <p:sp>
          <p:nvSpPr>
            <p:cNvPr id="4" name="Rounded Rectangle 3"/>
            <p:cNvSpPr/>
            <p:nvPr/>
          </p:nvSpPr>
          <p:spPr>
            <a:xfrm>
              <a:off x="823011" y="2014470"/>
              <a:ext cx="3452555" cy="5054258"/>
            </a:xfrm>
            <a:custGeom>
              <a:avLst/>
              <a:gdLst>
                <a:gd name="connsiteX0" fmla="*/ 0 w 2703955"/>
                <a:gd name="connsiteY0" fmla="*/ 450668 h 4217027"/>
                <a:gd name="connsiteX1" fmla="*/ 450668 w 2703955"/>
                <a:gd name="connsiteY1" fmla="*/ 0 h 4217027"/>
                <a:gd name="connsiteX2" fmla="*/ 2253287 w 2703955"/>
                <a:gd name="connsiteY2" fmla="*/ 0 h 4217027"/>
                <a:gd name="connsiteX3" fmla="*/ 2703955 w 2703955"/>
                <a:gd name="connsiteY3" fmla="*/ 450668 h 4217027"/>
                <a:gd name="connsiteX4" fmla="*/ 2703955 w 2703955"/>
                <a:gd name="connsiteY4" fmla="*/ 3766359 h 4217027"/>
                <a:gd name="connsiteX5" fmla="*/ 2253287 w 2703955"/>
                <a:gd name="connsiteY5" fmla="*/ 4217027 h 4217027"/>
                <a:gd name="connsiteX6" fmla="*/ 450668 w 2703955"/>
                <a:gd name="connsiteY6" fmla="*/ 4217027 h 4217027"/>
                <a:gd name="connsiteX7" fmla="*/ 0 w 2703955"/>
                <a:gd name="connsiteY7" fmla="*/ 3766359 h 4217027"/>
                <a:gd name="connsiteX8" fmla="*/ 0 w 2703955"/>
                <a:gd name="connsiteY8" fmla="*/ 450668 h 4217027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2703955 w 2703955"/>
                <a:gd name="connsiteY3" fmla="*/ 463730 h 4230089"/>
                <a:gd name="connsiteX4" fmla="*/ 2703955 w 2703955"/>
                <a:gd name="connsiteY4" fmla="*/ 3779421 h 4230089"/>
                <a:gd name="connsiteX5" fmla="*/ 2253287 w 2703955"/>
                <a:gd name="connsiteY5" fmla="*/ 4230089 h 4230089"/>
                <a:gd name="connsiteX6" fmla="*/ 450668 w 2703955"/>
                <a:gd name="connsiteY6" fmla="*/ 4230089 h 4230089"/>
                <a:gd name="connsiteX7" fmla="*/ 0 w 2703955"/>
                <a:gd name="connsiteY7" fmla="*/ 3779421 h 4230089"/>
                <a:gd name="connsiteX8" fmla="*/ 0 w 2703955"/>
                <a:gd name="connsiteY8" fmla="*/ 463730 h 4230089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1933246 w 2703955"/>
                <a:gd name="connsiteY3" fmla="*/ 529044 h 4230089"/>
                <a:gd name="connsiteX4" fmla="*/ 2703955 w 2703955"/>
                <a:gd name="connsiteY4" fmla="*/ 3779421 h 4230089"/>
                <a:gd name="connsiteX5" fmla="*/ 2253287 w 2703955"/>
                <a:gd name="connsiteY5" fmla="*/ 4230089 h 4230089"/>
                <a:gd name="connsiteX6" fmla="*/ 450668 w 2703955"/>
                <a:gd name="connsiteY6" fmla="*/ 4230089 h 4230089"/>
                <a:gd name="connsiteX7" fmla="*/ 0 w 2703955"/>
                <a:gd name="connsiteY7" fmla="*/ 3779421 h 4230089"/>
                <a:gd name="connsiteX8" fmla="*/ 0 w 2703955"/>
                <a:gd name="connsiteY8" fmla="*/ 463730 h 4230089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1933246 w 2703955"/>
                <a:gd name="connsiteY3" fmla="*/ 529044 h 4230089"/>
                <a:gd name="connsiteX4" fmla="*/ 1998563 w 2703955"/>
                <a:gd name="connsiteY4" fmla="*/ 913971 h 4230089"/>
                <a:gd name="connsiteX5" fmla="*/ 2703955 w 2703955"/>
                <a:gd name="connsiteY5" fmla="*/ 3779421 h 4230089"/>
                <a:gd name="connsiteX6" fmla="*/ 2253287 w 2703955"/>
                <a:gd name="connsiteY6" fmla="*/ 4230089 h 4230089"/>
                <a:gd name="connsiteX7" fmla="*/ 450668 w 2703955"/>
                <a:gd name="connsiteY7" fmla="*/ 4230089 h 4230089"/>
                <a:gd name="connsiteX8" fmla="*/ 0 w 2703955"/>
                <a:gd name="connsiteY8" fmla="*/ 3779421 h 4230089"/>
                <a:gd name="connsiteX9" fmla="*/ 0 w 2703955"/>
                <a:gd name="connsiteY9" fmla="*/ 463730 h 4230089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1933246 w 2703955"/>
                <a:gd name="connsiteY3" fmla="*/ 529044 h 4230089"/>
                <a:gd name="connsiteX4" fmla="*/ 2351261 w 2703955"/>
                <a:gd name="connsiteY4" fmla="*/ 861720 h 4230089"/>
                <a:gd name="connsiteX5" fmla="*/ 2703955 w 2703955"/>
                <a:gd name="connsiteY5" fmla="*/ 3779421 h 4230089"/>
                <a:gd name="connsiteX6" fmla="*/ 2253287 w 2703955"/>
                <a:gd name="connsiteY6" fmla="*/ 4230089 h 4230089"/>
                <a:gd name="connsiteX7" fmla="*/ 450668 w 2703955"/>
                <a:gd name="connsiteY7" fmla="*/ 4230089 h 4230089"/>
                <a:gd name="connsiteX8" fmla="*/ 0 w 2703955"/>
                <a:gd name="connsiteY8" fmla="*/ 3779421 h 4230089"/>
                <a:gd name="connsiteX9" fmla="*/ 0 w 2703955"/>
                <a:gd name="connsiteY9" fmla="*/ 463730 h 4230089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1933246 w 2703955"/>
                <a:gd name="connsiteY3" fmla="*/ 529044 h 4230089"/>
                <a:gd name="connsiteX4" fmla="*/ 2351261 w 2703955"/>
                <a:gd name="connsiteY4" fmla="*/ 861720 h 4230089"/>
                <a:gd name="connsiteX5" fmla="*/ 2703955 w 2703955"/>
                <a:gd name="connsiteY5" fmla="*/ 3779421 h 4230089"/>
                <a:gd name="connsiteX6" fmla="*/ 2253287 w 2703955"/>
                <a:gd name="connsiteY6" fmla="*/ 4230089 h 4230089"/>
                <a:gd name="connsiteX7" fmla="*/ 450668 w 2703955"/>
                <a:gd name="connsiteY7" fmla="*/ 4230089 h 4230089"/>
                <a:gd name="connsiteX8" fmla="*/ 0 w 2703955"/>
                <a:gd name="connsiteY8" fmla="*/ 3779421 h 4230089"/>
                <a:gd name="connsiteX9" fmla="*/ 0 w 2703955"/>
                <a:gd name="connsiteY9" fmla="*/ 463730 h 4230089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1933246 w 2703955"/>
                <a:gd name="connsiteY3" fmla="*/ 529044 h 4230089"/>
                <a:gd name="connsiteX4" fmla="*/ 2494952 w 2703955"/>
                <a:gd name="connsiteY4" fmla="*/ 966223 h 4230089"/>
                <a:gd name="connsiteX5" fmla="*/ 2703955 w 2703955"/>
                <a:gd name="connsiteY5" fmla="*/ 3779421 h 4230089"/>
                <a:gd name="connsiteX6" fmla="*/ 2253287 w 2703955"/>
                <a:gd name="connsiteY6" fmla="*/ 4230089 h 4230089"/>
                <a:gd name="connsiteX7" fmla="*/ 450668 w 2703955"/>
                <a:gd name="connsiteY7" fmla="*/ 4230089 h 4230089"/>
                <a:gd name="connsiteX8" fmla="*/ 0 w 2703955"/>
                <a:gd name="connsiteY8" fmla="*/ 3779421 h 4230089"/>
                <a:gd name="connsiteX9" fmla="*/ 0 w 2703955"/>
                <a:gd name="connsiteY9" fmla="*/ 463730 h 4230089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1933246 w 2703955"/>
                <a:gd name="connsiteY3" fmla="*/ 529044 h 4230089"/>
                <a:gd name="connsiteX4" fmla="*/ 2494952 w 2703955"/>
                <a:gd name="connsiteY4" fmla="*/ 966223 h 4230089"/>
                <a:gd name="connsiteX5" fmla="*/ 2703955 w 2703955"/>
                <a:gd name="connsiteY5" fmla="*/ 3779421 h 4230089"/>
                <a:gd name="connsiteX6" fmla="*/ 2253287 w 2703955"/>
                <a:gd name="connsiteY6" fmla="*/ 4230089 h 4230089"/>
                <a:gd name="connsiteX7" fmla="*/ 450668 w 2703955"/>
                <a:gd name="connsiteY7" fmla="*/ 4230089 h 4230089"/>
                <a:gd name="connsiteX8" fmla="*/ 0 w 2703955"/>
                <a:gd name="connsiteY8" fmla="*/ 3779421 h 4230089"/>
                <a:gd name="connsiteX9" fmla="*/ 0 w 2703955"/>
                <a:gd name="connsiteY9" fmla="*/ 463730 h 4230089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1933246 w 2703955"/>
                <a:gd name="connsiteY3" fmla="*/ 529044 h 4230089"/>
                <a:gd name="connsiteX4" fmla="*/ 2494952 w 2703955"/>
                <a:gd name="connsiteY4" fmla="*/ 966223 h 4230089"/>
                <a:gd name="connsiteX5" fmla="*/ 2703955 w 2703955"/>
                <a:gd name="connsiteY5" fmla="*/ 3779421 h 4230089"/>
                <a:gd name="connsiteX6" fmla="*/ 2253287 w 2703955"/>
                <a:gd name="connsiteY6" fmla="*/ 4230089 h 4230089"/>
                <a:gd name="connsiteX7" fmla="*/ 450668 w 2703955"/>
                <a:gd name="connsiteY7" fmla="*/ 4230089 h 4230089"/>
                <a:gd name="connsiteX8" fmla="*/ 0 w 2703955"/>
                <a:gd name="connsiteY8" fmla="*/ 3779421 h 4230089"/>
                <a:gd name="connsiteX9" fmla="*/ 0 w 2703955"/>
                <a:gd name="connsiteY9" fmla="*/ 463730 h 4230089"/>
                <a:gd name="connsiteX0" fmla="*/ 0 w 2708549"/>
                <a:gd name="connsiteY0" fmla="*/ 463730 h 4230089"/>
                <a:gd name="connsiteX1" fmla="*/ 450668 w 2708549"/>
                <a:gd name="connsiteY1" fmla="*/ 13062 h 4230089"/>
                <a:gd name="connsiteX2" fmla="*/ 1534830 w 2708549"/>
                <a:gd name="connsiteY2" fmla="*/ 0 h 4230089"/>
                <a:gd name="connsiteX3" fmla="*/ 1933246 w 2708549"/>
                <a:gd name="connsiteY3" fmla="*/ 529044 h 4230089"/>
                <a:gd name="connsiteX4" fmla="*/ 2625581 w 2708549"/>
                <a:gd name="connsiteY4" fmla="*/ 966223 h 4230089"/>
                <a:gd name="connsiteX5" fmla="*/ 2703955 w 2708549"/>
                <a:gd name="connsiteY5" fmla="*/ 3779421 h 4230089"/>
                <a:gd name="connsiteX6" fmla="*/ 2253287 w 2708549"/>
                <a:gd name="connsiteY6" fmla="*/ 4230089 h 4230089"/>
                <a:gd name="connsiteX7" fmla="*/ 450668 w 2708549"/>
                <a:gd name="connsiteY7" fmla="*/ 4230089 h 4230089"/>
                <a:gd name="connsiteX8" fmla="*/ 0 w 2708549"/>
                <a:gd name="connsiteY8" fmla="*/ 3779421 h 4230089"/>
                <a:gd name="connsiteX9" fmla="*/ 0 w 2708549"/>
                <a:gd name="connsiteY9" fmla="*/ 463730 h 4230089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1933246 w 2703955"/>
                <a:gd name="connsiteY3" fmla="*/ 529044 h 4230089"/>
                <a:gd name="connsiteX4" fmla="*/ 2625581 w 2703955"/>
                <a:gd name="connsiteY4" fmla="*/ 966223 h 4230089"/>
                <a:gd name="connsiteX5" fmla="*/ 2703955 w 2703955"/>
                <a:gd name="connsiteY5" fmla="*/ 3779421 h 4230089"/>
                <a:gd name="connsiteX6" fmla="*/ 2253287 w 2703955"/>
                <a:gd name="connsiteY6" fmla="*/ 4230089 h 4230089"/>
                <a:gd name="connsiteX7" fmla="*/ 450668 w 2703955"/>
                <a:gd name="connsiteY7" fmla="*/ 4230089 h 4230089"/>
                <a:gd name="connsiteX8" fmla="*/ 0 w 2703955"/>
                <a:gd name="connsiteY8" fmla="*/ 3779421 h 4230089"/>
                <a:gd name="connsiteX9" fmla="*/ 0 w 2703955"/>
                <a:gd name="connsiteY9" fmla="*/ 463730 h 4230089"/>
                <a:gd name="connsiteX0" fmla="*/ 0 w 2735906"/>
                <a:gd name="connsiteY0" fmla="*/ 463730 h 4230089"/>
                <a:gd name="connsiteX1" fmla="*/ 450668 w 2735906"/>
                <a:gd name="connsiteY1" fmla="*/ 13062 h 4230089"/>
                <a:gd name="connsiteX2" fmla="*/ 1534830 w 2735906"/>
                <a:gd name="connsiteY2" fmla="*/ 0 h 4230089"/>
                <a:gd name="connsiteX3" fmla="*/ 1933246 w 2735906"/>
                <a:gd name="connsiteY3" fmla="*/ 529044 h 4230089"/>
                <a:gd name="connsiteX4" fmla="*/ 2625581 w 2735906"/>
                <a:gd name="connsiteY4" fmla="*/ 966223 h 4230089"/>
                <a:gd name="connsiteX5" fmla="*/ 2690894 w 2735906"/>
                <a:gd name="connsiteY5" fmla="*/ 1749994 h 4230089"/>
                <a:gd name="connsiteX6" fmla="*/ 2703955 w 2735906"/>
                <a:gd name="connsiteY6" fmla="*/ 3779421 h 4230089"/>
                <a:gd name="connsiteX7" fmla="*/ 2253287 w 2735906"/>
                <a:gd name="connsiteY7" fmla="*/ 4230089 h 4230089"/>
                <a:gd name="connsiteX8" fmla="*/ 450668 w 2735906"/>
                <a:gd name="connsiteY8" fmla="*/ 4230089 h 4230089"/>
                <a:gd name="connsiteX9" fmla="*/ 0 w 2735906"/>
                <a:gd name="connsiteY9" fmla="*/ 3779421 h 4230089"/>
                <a:gd name="connsiteX10" fmla="*/ 0 w 2735906"/>
                <a:gd name="connsiteY10" fmla="*/ 463730 h 4230089"/>
                <a:gd name="connsiteX0" fmla="*/ 0 w 2713614"/>
                <a:gd name="connsiteY0" fmla="*/ 463730 h 4230089"/>
                <a:gd name="connsiteX1" fmla="*/ 450668 w 2713614"/>
                <a:gd name="connsiteY1" fmla="*/ 13062 h 4230089"/>
                <a:gd name="connsiteX2" fmla="*/ 1534830 w 2713614"/>
                <a:gd name="connsiteY2" fmla="*/ 0 h 4230089"/>
                <a:gd name="connsiteX3" fmla="*/ 1933246 w 2713614"/>
                <a:gd name="connsiteY3" fmla="*/ 529044 h 4230089"/>
                <a:gd name="connsiteX4" fmla="*/ 2625581 w 2713614"/>
                <a:gd name="connsiteY4" fmla="*/ 966223 h 4230089"/>
                <a:gd name="connsiteX5" fmla="*/ 2690894 w 2713614"/>
                <a:gd name="connsiteY5" fmla="*/ 1749994 h 4230089"/>
                <a:gd name="connsiteX6" fmla="*/ 2703955 w 2713614"/>
                <a:gd name="connsiteY6" fmla="*/ 3779421 h 4230089"/>
                <a:gd name="connsiteX7" fmla="*/ 2253287 w 2713614"/>
                <a:gd name="connsiteY7" fmla="*/ 4230089 h 4230089"/>
                <a:gd name="connsiteX8" fmla="*/ 450668 w 2713614"/>
                <a:gd name="connsiteY8" fmla="*/ 4230089 h 4230089"/>
                <a:gd name="connsiteX9" fmla="*/ 0 w 2713614"/>
                <a:gd name="connsiteY9" fmla="*/ 3779421 h 4230089"/>
                <a:gd name="connsiteX10" fmla="*/ 0 w 2713614"/>
                <a:gd name="connsiteY10" fmla="*/ 463730 h 4230089"/>
                <a:gd name="connsiteX0" fmla="*/ 0 w 2718121"/>
                <a:gd name="connsiteY0" fmla="*/ 463730 h 4230089"/>
                <a:gd name="connsiteX1" fmla="*/ 450668 w 2718121"/>
                <a:gd name="connsiteY1" fmla="*/ 13062 h 4230089"/>
                <a:gd name="connsiteX2" fmla="*/ 1534830 w 2718121"/>
                <a:gd name="connsiteY2" fmla="*/ 0 h 4230089"/>
                <a:gd name="connsiteX3" fmla="*/ 1933246 w 2718121"/>
                <a:gd name="connsiteY3" fmla="*/ 529044 h 4230089"/>
                <a:gd name="connsiteX4" fmla="*/ 2625581 w 2718121"/>
                <a:gd name="connsiteY4" fmla="*/ 966223 h 4230089"/>
                <a:gd name="connsiteX5" fmla="*/ 2690894 w 2718121"/>
                <a:gd name="connsiteY5" fmla="*/ 1749994 h 4230089"/>
                <a:gd name="connsiteX6" fmla="*/ 2612516 w 2718121"/>
                <a:gd name="connsiteY6" fmla="*/ 2847274 h 4230089"/>
                <a:gd name="connsiteX7" fmla="*/ 2703955 w 2718121"/>
                <a:gd name="connsiteY7" fmla="*/ 3779421 h 4230089"/>
                <a:gd name="connsiteX8" fmla="*/ 2253287 w 2718121"/>
                <a:gd name="connsiteY8" fmla="*/ 4230089 h 4230089"/>
                <a:gd name="connsiteX9" fmla="*/ 450668 w 2718121"/>
                <a:gd name="connsiteY9" fmla="*/ 4230089 h 4230089"/>
                <a:gd name="connsiteX10" fmla="*/ 0 w 2718121"/>
                <a:gd name="connsiteY10" fmla="*/ 3779421 h 4230089"/>
                <a:gd name="connsiteX11" fmla="*/ 0 w 2718121"/>
                <a:gd name="connsiteY11" fmla="*/ 463730 h 4230089"/>
                <a:gd name="connsiteX0" fmla="*/ 0 w 2709037"/>
                <a:gd name="connsiteY0" fmla="*/ 463730 h 4230089"/>
                <a:gd name="connsiteX1" fmla="*/ 450668 w 2709037"/>
                <a:gd name="connsiteY1" fmla="*/ 13062 h 4230089"/>
                <a:gd name="connsiteX2" fmla="*/ 1534830 w 2709037"/>
                <a:gd name="connsiteY2" fmla="*/ 0 h 4230089"/>
                <a:gd name="connsiteX3" fmla="*/ 1933246 w 2709037"/>
                <a:gd name="connsiteY3" fmla="*/ 529044 h 4230089"/>
                <a:gd name="connsiteX4" fmla="*/ 2625581 w 2709037"/>
                <a:gd name="connsiteY4" fmla="*/ 966223 h 4230089"/>
                <a:gd name="connsiteX5" fmla="*/ 2690894 w 2709037"/>
                <a:gd name="connsiteY5" fmla="*/ 1749994 h 4230089"/>
                <a:gd name="connsiteX6" fmla="*/ 2272882 w 2709037"/>
                <a:gd name="connsiteY6" fmla="*/ 2768897 h 4230089"/>
                <a:gd name="connsiteX7" fmla="*/ 2703955 w 2709037"/>
                <a:gd name="connsiteY7" fmla="*/ 3779421 h 4230089"/>
                <a:gd name="connsiteX8" fmla="*/ 2253287 w 2709037"/>
                <a:gd name="connsiteY8" fmla="*/ 4230089 h 4230089"/>
                <a:gd name="connsiteX9" fmla="*/ 450668 w 2709037"/>
                <a:gd name="connsiteY9" fmla="*/ 4230089 h 4230089"/>
                <a:gd name="connsiteX10" fmla="*/ 0 w 2709037"/>
                <a:gd name="connsiteY10" fmla="*/ 3779421 h 4230089"/>
                <a:gd name="connsiteX11" fmla="*/ 0 w 2709037"/>
                <a:gd name="connsiteY11" fmla="*/ 463730 h 4230089"/>
                <a:gd name="connsiteX0" fmla="*/ 0 w 2747876"/>
                <a:gd name="connsiteY0" fmla="*/ 463730 h 4230089"/>
                <a:gd name="connsiteX1" fmla="*/ 450668 w 2747876"/>
                <a:gd name="connsiteY1" fmla="*/ 13062 h 4230089"/>
                <a:gd name="connsiteX2" fmla="*/ 1534830 w 2747876"/>
                <a:gd name="connsiteY2" fmla="*/ 0 h 4230089"/>
                <a:gd name="connsiteX3" fmla="*/ 1933246 w 2747876"/>
                <a:gd name="connsiteY3" fmla="*/ 529044 h 4230089"/>
                <a:gd name="connsiteX4" fmla="*/ 2625581 w 2747876"/>
                <a:gd name="connsiteY4" fmla="*/ 966223 h 4230089"/>
                <a:gd name="connsiteX5" fmla="*/ 2690894 w 2747876"/>
                <a:gd name="connsiteY5" fmla="*/ 1749994 h 4230089"/>
                <a:gd name="connsiteX6" fmla="*/ 2272882 w 2747876"/>
                <a:gd name="connsiteY6" fmla="*/ 2768897 h 4230089"/>
                <a:gd name="connsiteX7" fmla="*/ 2743144 w 2747876"/>
                <a:gd name="connsiteY7" fmla="*/ 3883924 h 4230089"/>
                <a:gd name="connsiteX8" fmla="*/ 2253287 w 2747876"/>
                <a:gd name="connsiteY8" fmla="*/ 4230089 h 4230089"/>
                <a:gd name="connsiteX9" fmla="*/ 450668 w 2747876"/>
                <a:gd name="connsiteY9" fmla="*/ 4230089 h 4230089"/>
                <a:gd name="connsiteX10" fmla="*/ 0 w 2747876"/>
                <a:gd name="connsiteY10" fmla="*/ 3779421 h 4230089"/>
                <a:gd name="connsiteX11" fmla="*/ 0 w 2747876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690894 w 2743144"/>
                <a:gd name="connsiteY5" fmla="*/ 1749994 h 4230089"/>
                <a:gd name="connsiteX6" fmla="*/ 2272882 w 2743144"/>
                <a:gd name="connsiteY6" fmla="*/ 2768897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690894 w 2743144"/>
                <a:gd name="connsiteY5" fmla="*/ 1749994 h 4230089"/>
                <a:gd name="connsiteX6" fmla="*/ 2207567 w 2743144"/>
                <a:gd name="connsiteY6" fmla="*/ 2755834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586391 w 2743144"/>
                <a:gd name="connsiteY5" fmla="*/ 1959000 h 4230089"/>
                <a:gd name="connsiteX6" fmla="*/ 2207567 w 2743144"/>
                <a:gd name="connsiteY6" fmla="*/ 2755834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586391 w 2743144"/>
                <a:gd name="connsiteY5" fmla="*/ 1959000 h 4230089"/>
                <a:gd name="connsiteX6" fmla="*/ 2207567 w 2743144"/>
                <a:gd name="connsiteY6" fmla="*/ 2755834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586391 w 2743144"/>
                <a:gd name="connsiteY5" fmla="*/ 1959000 h 4230089"/>
                <a:gd name="connsiteX6" fmla="*/ 2207567 w 2743144"/>
                <a:gd name="connsiteY6" fmla="*/ 2755834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586391 w 2743144"/>
                <a:gd name="connsiteY5" fmla="*/ 1959000 h 4230089"/>
                <a:gd name="connsiteX6" fmla="*/ 2116127 w 2743144"/>
                <a:gd name="connsiteY6" fmla="*/ 2755834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586391 w 2743144"/>
                <a:gd name="connsiteY5" fmla="*/ 1959000 h 4230089"/>
                <a:gd name="connsiteX6" fmla="*/ 2116127 w 2743144"/>
                <a:gd name="connsiteY6" fmla="*/ 2755834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586391 w 2743144"/>
                <a:gd name="connsiteY5" fmla="*/ 1959000 h 4230089"/>
                <a:gd name="connsiteX6" fmla="*/ 2194504 w 2743144"/>
                <a:gd name="connsiteY6" fmla="*/ 2912588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586391 w 2743144"/>
                <a:gd name="connsiteY5" fmla="*/ 1959000 h 4230089"/>
                <a:gd name="connsiteX6" fmla="*/ 2194504 w 2743144"/>
                <a:gd name="connsiteY6" fmla="*/ 2912588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586391 w 2743144"/>
                <a:gd name="connsiteY5" fmla="*/ 1959000 h 4230089"/>
                <a:gd name="connsiteX6" fmla="*/ 2194504 w 2743144"/>
                <a:gd name="connsiteY6" fmla="*/ 2912588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58647"/>
                <a:gd name="connsiteY0" fmla="*/ 463730 h 4230089"/>
                <a:gd name="connsiteX1" fmla="*/ 450668 w 2758647"/>
                <a:gd name="connsiteY1" fmla="*/ 13062 h 4230089"/>
                <a:gd name="connsiteX2" fmla="*/ 1534830 w 2758647"/>
                <a:gd name="connsiteY2" fmla="*/ 0 h 4230089"/>
                <a:gd name="connsiteX3" fmla="*/ 1933246 w 2758647"/>
                <a:gd name="connsiteY3" fmla="*/ 529044 h 4230089"/>
                <a:gd name="connsiteX4" fmla="*/ 2625581 w 2758647"/>
                <a:gd name="connsiteY4" fmla="*/ 966223 h 4230089"/>
                <a:gd name="connsiteX5" fmla="*/ 2586391 w 2758647"/>
                <a:gd name="connsiteY5" fmla="*/ 1959000 h 4230089"/>
                <a:gd name="connsiteX6" fmla="*/ 2194504 w 2758647"/>
                <a:gd name="connsiteY6" fmla="*/ 2912588 h 4230089"/>
                <a:gd name="connsiteX7" fmla="*/ 2743144 w 2758647"/>
                <a:gd name="connsiteY7" fmla="*/ 3883924 h 4230089"/>
                <a:gd name="connsiteX8" fmla="*/ 2253287 w 2758647"/>
                <a:gd name="connsiteY8" fmla="*/ 4230089 h 4230089"/>
                <a:gd name="connsiteX9" fmla="*/ 450668 w 2758647"/>
                <a:gd name="connsiteY9" fmla="*/ 4230089 h 4230089"/>
                <a:gd name="connsiteX10" fmla="*/ 0 w 2758647"/>
                <a:gd name="connsiteY10" fmla="*/ 3779421 h 4230089"/>
                <a:gd name="connsiteX11" fmla="*/ 0 w 2758647"/>
                <a:gd name="connsiteY11" fmla="*/ 463730 h 4230089"/>
                <a:gd name="connsiteX0" fmla="*/ 0 w 2746836"/>
                <a:gd name="connsiteY0" fmla="*/ 463730 h 4234893"/>
                <a:gd name="connsiteX1" fmla="*/ 450668 w 2746836"/>
                <a:gd name="connsiteY1" fmla="*/ 13062 h 4234893"/>
                <a:gd name="connsiteX2" fmla="*/ 1534830 w 2746836"/>
                <a:gd name="connsiteY2" fmla="*/ 0 h 4234893"/>
                <a:gd name="connsiteX3" fmla="*/ 1933246 w 2746836"/>
                <a:gd name="connsiteY3" fmla="*/ 529044 h 4234893"/>
                <a:gd name="connsiteX4" fmla="*/ 2625581 w 2746836"/>
                <a:gd name="connsiteY4" fmla="*/ 966223 h 4234893"/>
                <a:gd name="connsiteX5" fmla="*/ 2586391 w 2746836"/>
                <a:gd name="connsiteY5" fmla="*/ 1959000 h 4234893"/>
                <a:gd name="connsiteX6" fmla="*/ 2194504 w 2746836"/>
                <a:gd name="connsiteY6" fmla="*/ 2912588 h 4234893"/>
                <a:gd name="connsiteX7" fmla="*/ 2743144 w 2746836"/>
                <a:gd name="connsiteY7" fmla="*/ 3883924 h 4234893"/>
                <a:gd name="connsiteX8" fmla="*/ 2253287 w 2746836"/>
                <a:gd name="connsiteY8" fmla="*/ 4230089 h 4234893"/>
                <a:gd name="connsiteX9" fmla="*/ 450668 w 2746836"/>
                <a:gd name="connsiteY9" fmla="*/ 4230089 h 4234893"/>
                <a:gd name="connsiteX10" fmla="*/ 0 w 2746836"/>
                <a:gd name="connsiteY10" fmla="*/ 3779421 h 4234893"/>
                <a:gd name="connsiteX11" fmla="*/ 0 w 2746836"/>
                <a:gd name="connsiteY11" fmla="*/ 463730 h 4234893"/>
                <a:gd name="connsiteX0" fmla="*/ 0 w 2757634"/>
                <a:gd name="connsiteY0" fmla="*/ 463730 h 4234893"/>
                <a:gd name="connsiteX1" fmla="*/ 450668 w 2757634"/>
                <a:gd name="connsiteY1" fmla="*/ 13062 h 4234893"/>
                <a:gd name="connsiteX2" fmla="*/ 1534830 w 2757634"/>
                <a:gd name="connsiteY2" fmla="*/ 0 h 4234893"/>
                <a:gd name="connsiteX3" fmla="*/ 1933246 w 2757634"/>
                <a:gd name="connsiteY3" fmla="*/ 529044 h 4234893"/>
                <a:gd name="connsiteX4" fmla="*/ 2717021 w 2757634"/>
                <a:gd name="connsiteY4" fmla="*/ 1057663 h 4234893"/>
                <a:gd name="connsiteX5" fmla="*/ 2586391 w 2757634"/>
                <a:gd name="connsiteY5" fmla="*/ 1959000 h 4234893"/>
                <a:gd name="connsiteX6" fmla="*/ 2194504 w 2757634"/>
                <a:gd name="connsiteY6" fmla="*/ 2912588 h 4234893"/>
                <a:gd name="connsiteX7" fmla="*/ 2743144 w 2757634"/>
                <a:gd name="connsiteY7" fmla="*/ 3883924 h 4234893"/>
                <a:gd name="connsiteX8" fmla="*/ 2253287 w 2757634"/>
                <a:gd name="connsiteY8" fmla="*/ 4230089 h 4234893"/>
                <a:gd name="connsiteX9" fmla="*/ 450668 w 2757634"/>
                <a:gd name="connsiteY9" fmla="*/ 4230089 h 4234893"/>
                <a:gd name="connsiteX10" fmla="*/ 0 w 2757634"/>
                <a:gd name="connsiteY10" fmla="*/ 3779421 h 4234893"/>
                <a:gd name="connsiteX11" fmla="*/ 0 w 2757634"/>
                <a:gd name="connsiteY11" fmla="*/ 463730 h 4234893"/>
                <a:gd name="connsiteX0" fmla="*/ 0 w 2768899"/>
                <a:gd name="connsiteY0" fmla="*/ 463730 h 4234893"/>
                <a:gd name="connsiteX1" fmla="*/ 450668 w 2768899"/>
                <a:gd name="connsiteY1" fmla="*/ 13062 h 4234893"/>
                <a:gd name="connsiteX2" fmla="*/ 1534830 w 2768899"/>
                <a:gd name="connsiteY2" fmla="*/ 0 h 4234893"/>
                <a:gd name="connsiteX3" fmla="*/ 1933246 w 2768899"/>
                <a:gd name="connsiteY3" fmla="*/ 529044 h 4234893"/>
                <a:gd name="connsiteX4" fmla="*/ 2717021 w 2768899"/>
                <a:gd name="connsiteY4" fmla="*/ 1057663 h 4234893"/>
                <a:gd name="connsiteX5" fmla="*/ 2586391 w 2768899"/>
                <a:gd name="connsiteY5" fmla="*/ 1959000 h 4234893"/>
                <a:gd name="connsiteX6" fmla="*/ 2194504 w 2768899"/>
                <a:gd name="connsiteY6" fmla="*/ 2912588 h 4234893"/>
                <a:gd name="connsiteX7" fmla="*/ 2743144 w 2768899"/>
                <a:gd name="connsiteY7" fmla="*/ 3883924 h 4234893"/>
                <a:gd name="connsiteX8" fmla="*/ 2253287 w 2768899"/>
                <a:gd name="connsiteY8" fmla="*/ 4230089 h 4234893"/>
                <a:gd name="connsiteX9" fmla="*/ 450668 w 2768899"/>
                <a:gd name="connsiteY9" fmla="*/ 4230089 h 4234893"/>
                <a:gd name="connsiteX10" fmla="*/ 0 w 2768899"/>
                <a:gd name="connsiteY10" fmla="*/ 3779421 h 4234893"/>
                <a:gd name="connsiteX11" fmla="*/ 0 w 2768899"/>
                <a:gd name="connsiteY11" fmla="*/ 463730 h 4234893"/>
                <a:gd name="connsiteX0" fmla="*/ 0 w 2752050"/>
                <a:gd name="connsiteY0" fmla="*/ 463730 h 4234893"/>
                <a:gd name="connsiteX1" fmla="*/ 450668 w 2752050"/>
                <a:gd name="connsiteY1" fmla="*/ 13062 h 4234893"/>
                <a:gd name="connsiteX2" fmla="*/ 1534830 w 2752050"/>
                <a:gd name="connsiteY2" fmla="*/ 0 h 4234893"/>
                <a:gd name="connsiteX3" fmla="*/ 2011623 w 2752050"/>
                <a:gd name="connsiteY3" fmla="*/ 515981 h 4234893"/>
                <a:gd name="connsiteX4" fmla="*/ 2717021 w 2752050"/>
                <a:gd name="connsiteY4" fmla="*/ 1057663 h 4234893"/>
                <a:gd name="connsiteX5" fmla="*/ 2586391 w 2752050"/>
                <a:gd name="connsiteY5" fmla="*/ 1959000 h 4234893"/>
                <a:gd name="connsiteX6" fmla="*/ 2194504 w 2752050"/>
                <a:gd name="connsiteY6" fmla="*/ 2912588 h 4234893"/>
                <a:gd name="connsiteX7" fmla="*/ 2743144 w 2752050"/>
                <a:gd name="connsiteY7" fmla="*/ 3883924 h 4234893"/>
                <a:gd name="connsiteX8" fmla="*/ 2253287 w 2752050"/>
                <a:gd name="connsiteY8" fmla="*/ 4230089 h 4234893"/>
                <a:gd name="connsiteX9" fmla="*/ 450668 w 2752050"/>
                <a:gd name="connsiteY9" fmla="*/ 4230089 h 4234893"/>
                <a:gd name="connsiteX10" fmla="*/ 0 w 2752050"/>
                <a:gd name="connsiteY10" fmla="*/ 3779421 h 4234893"/>
                <a:gd name="connsiteX11" fmla="*/ 0 w 2752050"/>
                <a:gd name="connsiteY11" fmla="*/ 463730 h 4234893"/>
                <a:gd name="connsiteX0" fmla="*/ 0 w 2752050"/>
                <a:gd name="connsiteY0" fmla="*/ 496896 h 4268059"/>
                <a:gd name="connsiteX1" fmla="*/ 450668 w 2752050"/>
                <a:gd name="connsiteY1" fmla="*/ 46228 h 4268059"/>
                <a:gd name="connsiteX2" fmla="*/ 1373152 w 2752050"/>
                <a:gd name="connsiteY2" fmla="*/ 0 h 4268059"/>
                <a:gd name="connsiteX3" fmla="*/ 2011623 w 2752050"/>
                <a:gd name="connsiteY3" fmla="*/ 549147 h 4268059"/>
                <a:gd name="connsiteX4" fmla="*/ 2717021 w 2752050"/>
                <a:gd name="connsiteY4" fmla="*/ 1090829 h 4268059"/>
                <a:gd name="connsiteX5" fmla="*/ 2586391 w 2752050"/>
                <a:gd name="connsiteY5" fmla="*/ 1992166 h 4268059"/>
                <a:gd name="connsiteX6" fmla="*/ 2194504 w 2752050"/>
                <a:gd name="connsiteY6" fmla="*/ 2945754 h 4268059"/>
                <a:gd name="connsiteX7" fmla="*/ 2743144 w 2752050"/>
                <a:gd name="connsiteY7" fmla="*/ 3917090 h 4268059"/>
                <a:gd name="connsiteX8" fmla="*/ 2253287 w 2752050"/>
                <a:gd name="connsiteY8" fmla="*/ 4263255 h 4268059"/>
                <a:gd name="connsiteX9" fmla="*/ 450668 w 2752050"/>
                <a:gd name="connsiteY9" fmla="*/ 4263255 h 4268059"/>
                <a:gd name="connsiteX10" fmla="*/ 0 w 2752050"/>
                <a:gd name="connsiteY10" fmla="*/ 3812587 h 4268059"/>
                <a:gd name="connsiteX11" fmla="*/ 0 w 2752050"/>
                <a:gd name="connsiteY11" fmla="*/ 496896 h 4268059"/>
                <a:gd name="connsiteX0" fmla="*/ 0 w 2752050"/>
                <a:gd name="connsiteY0" fmla="*/ 450668 h 4221831"/>
                <a:gd name="connsiteX1" fmla="*/ 450668 w 2752050"/>
                <a:gd name="connsiteY1" fmla="*/ 0 h 4221831"/>
                <a:gd name="connsiteX2" fmla="*/ 1363642 w 2752050"/>
                <a:gd name="connsiteY2" fmla="*/ 9047 h 4221831"/>
                <a:gd name="connsiteX3" fmla="*/ 2011623 w 2752050"/>
                <a:gd name="connsiteY3" fmla="*/ 502919 h 4221831"/>
                <a:gd name="connsiteX4" fmla="*/ 2717021 w 2752050"/>
                <a:gd name="connsiteY4" fmla="*/ 1044601 h 4221831"/>
                <a:gd name="connsiteX5" fmla="*/ 2586391 w 2752050"/>
                <a:gd name="connsiteY5" fmla="*/ 1945938 h 4221831"/>
                <a:gd name="connsiteX6" fmla="*/ 2194504 w 2752050"/>
                <a:gd name="connsiteY6" fmla="*/ 2899526 h 4221831"/>
                <a:gd name="connsiteX7" fmla="*/ 2743144 w 2752050"/>
                <a:gd name="connsiteY7" fmla="*/ 3870862 h 4221831"/>
                <a:gd name="connsiteX8" fmla="*/ 2253287 w 2752050"/>
                <a:gd name="connsiteY8" fmla="*/ 4217027 h 4221831"/>
                <a:gd name="connsiteX9" fmla="*/ 450668 w 2752050"/>
                <a:gd name="connsiteY9" fmla="*/ 4217027 h 4221831"/>
                <a:gd name="connsiteX10" fmla="*/ 0 w 2752050"/>
                <a:gd name="connsiteY10" fmla="*/ 3766359 h 4221831"/>
                <a:gd name="connsiteX11" fmla="*/ 0 w 2752050"/>
                <a:gd name="connsiteY11" fmla="*/ 450668 h 4221831"/>
                <a:gd name="connsiteX0" fmla="*/ 0 w 2763607"/>
                <a:gd name="connsiteY0" fmla="*/ 450668 h 4221831"/>
                <a:gd name="connsiteX1" fmla="*/ 450668 w 2763607"/>
                <a:gd name="connsiteY1" fmla="*/ 0 h 4221831"/>
                <a:gd name="connsiteX2" fmla="*/ 1363642 w 2763607"/>
                <a:gd name="connsiteY2" fmla="*/ 9047 h 4221831"/>
                <a:gd name="connsiteX3" fmla="*/ 1849945 w 2763607"/>
                <a:gd name="connsiteY3" fmla="*/ 580305 h 4221831"/>
                <a:gd name="connsiteX4" fmla="*/ 2717021 w 2763607"/>
                <a:gd name="connsiteY4" fmla="*/ 1044601 h 4221831"/>
                <a:gd name="connsiteX5" fmla="*/ 2586391 w 2763607"/>
                <a:gd name="connsiteY5" fmla="*/ 1945938 h 4221831"/>
                <a:gd name="connsiteX6" fmla="*/ 2194504 w 2763607"/>
                <a:gd name="connsiteY6" fmla="*/ 2899526 h 4221831"/>
                <a:gd name="connsiteX7" fmla="*/ 2743144 w 2763607"/>
                <a:gd name="connsiteY7" fmla="*/ 3870862 h 4221831"/>
                <a:gd name="connsiteX8" fmla="*/ 2253287 w 2763607"/>
                <a:gd name="connsiteY8" fmla="*/ 4217027 h 4221831"/>
                <a:gd name="connsiteX9" fmla="*/ 450668 w 2763607"/>
                <a:gd name="connsiteY9" fmla="*/ 4217027 h 4221831"/>
                <a:gd name="connsiteX10" fmla="*/ 0 w 2763607"/>
                <a:gd name="connsiteY10" fmla="*/ 3766359 h 4221831"/>
                <a:gd name="connsiteX11" fmla="*/ 0 w 2763607"/>
                <a:gd name="connsiteY11" fmla="*/ 450668 h 4221831"/>
                <a:gd name="connsiteX0" fmla="*/ 0 w 2746836"/>
                <a:gd name="connsiteY0" fmla="*/ 450668 h 4221831"/>
                <a:gd name="connsiteX1" fmla="*/ 450668 w 2746836"/>
                <a:gd name="connsiteY1" fmla="*/ 0 h 4221831"/>
                <a:gd name="connsiteX2" fmla="*/ 1363642 w 2746836"/>
                <a:gd name="connsiteY2" fmla="*/ 9047 h 4221831"/>
                <a:gd name="connsiteX3" fmla="*/ 1849945 w 2746836"/>
                <a:gd name="connsiteY3" fmla="*/ 580305 h 4221831"/>
                <a:gd name="connsiteX4" fmla="*/ 2450727 w 2746836"/>
                <a:gd name="connsiteY4" fmla="*/ 1110932 h 4221831"/>
                <a:gd name="connsiteX5" fmla="*/ 2586391 w 2746836"/>
                <a:gd name="connsiteY5" fmla="*/ 1945938 h 4221831"/>
                <a:gd name="connsiteX6" fmla="*/ 2194504 w 2746836"/>
                <a:gd name="connsiteY6" fmla="*/ 2899526 h 4221831"/>
                <a:gd name="connsiteX7" fmla="*/ 2743144 w 2746836"/>
                <a:gd name="connsiteY7" fmla="*/ 3870862 h 4221831"/>
                <a:gd name="connsiteX8" fmla="*/ 2253287 w 2746836"/>
                <a:gd name="connsiteY8" fmla="*/ 4217027 h 4221831"/>
                <a:gd name="connsiteX9" fmla="*/ 450668 w 2746836"/>
                <a:gd name="connsiteY9" fmla="*/ 4217027 h 4221831"/>
                <a:gd name="connsiteX10" fmla="*/ 0 w 2746836"/>
                <a:gd name="connsiteY10" fmla="*/ 3766359 h 4221831"/>
                <a:gd name="connsiteX11" fmla="*/ 0 w 2746836"/>
                <a:gd name="connsiteY11" fmla="*/ 450668 h 4221831"/>
                <a:gd name="connsiteX0" fmla="*/ 0 w 2746836"/>
                <a:gd name="connsiteY0" fmla="*/ 450668 h 4221831"/>
                <a:gd name="connsiteX1" fmla="*/ 450668 w 2746836"/>
                <a:gd name="connsiteY1" fmla="*/ 0 h 4221831"/>
                <a:gd name="connsiteX2" fmla="*/ 1363642 w 2746836"/>
                <a:gd name="connsiteY2" fmla="*/ 9047 h 4221831"/>
                <a:gd name="connsiteX3" fmla="*/ 1849945 w 2746836"/>
                <a:gd name="connsiteY3" fmla="*/ 580305 h 4221831"/>
                <a:gd name="connsiteX4" fmla="*/ 2450727 w 2746836"/>
                <a:gd name="connsiteY4" fmla="*/ 1110932 h 4221831"/>
                <a:gd name="connsiteX5" fmla="*/ 2434224 w 2746836"/>
                <a:gd name="connsiteY5" fmla="*/ 1934883 h 4221831"/>
                <a:gd name="connsiteX6" fmla="*/ 2194504 w 2746836"/>
                <a:gd name="connsiteY6" fmla="*/ 2899526 h 4221831"/>
                <a:gd name="connsiteX7" fmla="*/ 2743144 w 2746836"/>
                <a:gd name="connsiteY7" fmla="*/ 3870862 h 4221831"/>
                <a:gd name="connsiteX8" fmla="*/ 2253287 w 2746836"/>
                <a:gd name="connsiteY8" fmla="*/ 4217027 h 4221831"/>
                <a:gd name="connsiteX9" fmla="*/ 450668 w 2746836"/>
                <a:gd name="connsiteY9" fmla="*/ 4217027 h 4221831"/>
                <a:gd name="connsiteX10" fmla="*/ 0 w 2746836"/>
                <a:gd name="connsiteY10" fmla="*/ 3766359 h 4221831"/>
                <a:gd name="connsiteX11" fmla="*/ 0 w 2746836"/>
                <a:gd name="connsiteY11" fmla="*/ 450668 h 4221831"/>
                <a:gd name="connsiteX0" fmla="*/ 0 w 2745267"/>
                <a:gd name="connsiteY0" fmla="*/ 450668 h 4217027"/>
                <a:gd name="connsiteX1" fmla="*/ 450668 w 2745267"/>
                <a:gd name="connsiteY1" fmla="*/ 0 h 4217027"/>
                <a:gd name="connsiteX2" fmla="*/ 1363642 w 2745267"/>
                <a:gd name="connsiteY2" fmla="*/ 9047 h 4217027"/>
                <a:gd name="connsiteX3" fmla="*/ 1849945 w 2745267"/>
                <a:gd name="connsiteY3" fmla="*/ 580305 h 4217027"/>
                <a:gd name="connsiteX4" fmla="*/ 2450727 w 2745267"/>
                <a:gd name="connsiteY4" fmla="*/ 1110932 h 4217027"/>
                <a:gd name="connsiteX5" fmla="*/ 2434224 w 2745267"/>
                <a:gd name="connsiteY5" fmla="*/ 1934883 h 4217027"/>
                <a:gd name="connsiteX6" fmla="*/ 2080378 w 2745267"/>
                <a:gd name="connsiteY6" fmla="*/ 2877416 h 4217027"/>
                <a:gd name="connsiteX7" fmla="*/ 2743144 w 2745267"/>
                <a:gd name="connsiteY7" fmla="*/ 3870862 h 4217027"/>
                <a:gd name="connsiteX8" fmla="*/ 2253287 w 2745267"/>
                <a:gd name="connsiteY8" fmla="*/ 4217027 h 4217027"/>
                <a:gd name="connsiteX9" fmla="*/ 450668 w 2745267"/>
                <a:gd name="connsiteY9" fmla="*/ 4217027 h 4217027"/>
                <a:gd name="connsiteX10" fmla="*/ 0 w 2745267"/>
                <a:gd name="connsiteY10" fmla="*/ 3766359 h 4217027"/>
                <a:gd name="connsiteX11" fmla="*/ 0 w 2745267"/>
                <a:gd name="connsiteY11" fmla="*/ 450668 h 4217027"/>
                <a:gd name="connsiteX0" fmla="*/ 0 w 2745267"/>
                <a:gd name="connsiteY0" fmla="*/ 450668 h 4217027"/>
                <a:gd name="connsiteX1" fmla="*/ 450668 w 2745267"/>
                <a:gd name="connsiteY1" fmla="*/ 0 h 4217027"/>
                <a:gd name="connsiteX2" fmla="*/ 1363642 w 2745267"/>
                <a:gd name="connsiteY2" fmla="*/ 9047 h 4217027"/>
                <a:gd name="connsiteX3" fmla="*/ 1849945 w 2745267"/>
                <a:gd name="connsiteY3" fmla="*/ 580305 h 4217027"/>
                <a:gd name="connsiteX4" fmla="*/ 2450727 w 2745267"/>
                <a:gd name="connsiteY4" fmla="*/ 1110932 h 4217027"/>
                <a:gd name="connsiteX5" fmla="*/ 2434224 w 2745267"/>
                <a:gd name="connsiteY5" fmla="*/ 1934883 h 4217027"/>
                <a:gd name="connsiteX6" fmla="*/ 2080378 w 2745267"/>
                <a:gd name="connsiteY6" fmla="*/ 2877416 h 4217027"/>
                <a:gd name="connsiteX7" fmla="*/ 2743144 w 2745267"/>
                <a:gd name="connsiteY7" fmla="*/ 3870862 h 4217027"/>
                <a:gd name="connsiteX8" fmla="*/ 2253287 w 2745267"/>
                <a:gd name="connsiteY8" fmla="*/ 4217027 h 4217027"/>
                <a:gd name="connsiteX9" fmla="*/ 450668 w 2745267"/>
                <a:gd name="connsiteY9" fmla="*/ 4217027 h 4217027"/>
                <a:gd name="connsiteX10" fmla="*/ 0 w 2745267"/>
                <a:gd name="connsiteY10" fmla="*/ 3766359 h 4217027"/>
                <a:gd name="connsiteX11" fmla="*/ 0 w 2745267"/>
                <a:gd name="connsiteY11" fmla="*/ 450668 h 4217027"/>
                <a:gd name="connsiteX0" fmla="*/ 0 w 2745267"/>
                <a:gd name="connsiteY0" fmla="*/ 450668 h 4217027"/>
                <a:gd name="connsiteX1" fmla="*/ 450668 w 2745267"/>
                <a:gd name="connsiteY1" fmla="*/ 0 h 4217027"/>
                <a:gd name="connsiteX2" fmla="*/ 1363642 w 2745267"/>
                <a:gd name="connsiteY2" fmla="*/ 9047 h 4217027"/>
                <a:gd name="connsiteX3" fmla="*/ 1849945 w 2745267"/>
                <a:gd name="connsiteY3" fmla="*/ 580305 h 4217027"/>
                <a:gd name="connsiteX4" fmla="*/ 2450727 w 2745267"/>
                <a:gd name="connsiteY4" fmla="*/ 1110932 h 4217027"/>
                <a:gd name="connsiteX5" fmla="*/ 2434224 w 2745267"/>
                <a:gd name="connsiteY5" fmla="*/ 1934883 h 4217027"/>
                <a:gd name="connsiteX6" fmla="*/ 2080378 w 2745267"/>
                <a:gd name="connsiteY6" fmla="*/ 2877416 h 4217027"/>
                <a:gd name="connsiteX7" fmla="*/ 2743144 w 2745267"/>
                <a:gd name="connsiteY7" fmla="*/ 3870862 h 4217027"/>
                <a:gd name="connsiteX8" fmla="*/ 2253287 w 2745267"/>
                <a:gd name="connsiteY8" fmla="*/ 4217027 h 4217027"/>
                <a:gd name="connsiteX9" fmla="*/ 450668 w 2745267"/>
                <a:gd name="connsiteY9" fmla="*/ 4217027 h 4217027"/>
                <a:gd name="connsiteX10" fmla="*/ 0 w 2745267"/>
                <a:gd name="connsiteY10" fmla="*/ 3766359 h 4217027"/>
                <a:gd name="connsiteX11" fmla="*/ 0 w 2745267"/>
                <a:gd name="connsiteY11" fmla="*/ 450668 h 4217027"/>
                <a:gd name="connsiteX0" fmla="*/ 0 w 2745267"/>
                <a:gd name="connsiteY0" fmla="*/ 450668 h 4217027"/>
                <a:gd name="connsiteX1" fmla="*/ 450668 w 2745267"/>
                <a:gd name="connsiteY1" fmla="*/ 0 h 4217027"/>
                <a:gd name="connsiteX2" fmla="*/ 1363642 w 2745267"/>
                <a:gd name="connsiteY2" fmla="*/ 9047 h 4217027"/>
                <a:gd name="connsiteX3" fmla="*/ 1849945 w 2745267"/>
                <a:gd name="connsiteY3" fmla="*/ 580305 h 4217027"/>
                <a:gd name="connsiteX4" fmla="*/ 2450727 w 2745267"/>
                <a:gd name="connsiteY4" fmla="*/ 1110932 h 4217027"/>
                <a:gd name="connsiteX5" fmla="*/ 2434224 w 2745267"/>
                <a:gd name="connsiteY5" fmla="*/ 1934883 h 4217027"/>
                <a:gd name="connsiteX6" fmla="*/ 2080378 w 2745267"/>
                <a:gd name="connsiteY6" fmla="*/ 2877416 h 4217027"/>
                <a:gd name="connsiteX7" fmla="*/ 2743144 w 2745267"/>
                <a:gd name="connsiteY7" fmla="*/ 3870862 h 4217027"/>
                <a:gd name="connsiteX8" fmla="*/ 2253287 w 2745267"/>
                <a:gd name="connsiteY8" fmla="*/ 4217027 h 4217027"/>
                <a:gd name="connsiteX9" fmla="*/ 450668 w 2745267"/>
                <a:gd name="connsiteY9" fmla="*/ 4217027 h 4217027"/>
                <a:gd name="connsiteX10" fmla="*/ 0 w 2745267"/>
                <a:gd name="connsiteY10" fmla="*/ 3766359 h 4217027"/>
                <a:gd name="connsiteX11" fmla="*/ 0 w 2745267"/>
                <a:gd name="connsiteY11" fmla="*/ 450668 h 4217027"/>
                <a:gd name="connsiteX0" fmla="*/ 0 w 2519256"/>
                <a:gd name="connsiteY0" fmla="*/ 450668 h 4217027"/>
                <a:gd name="connsiteX1" fmla="*/ 450668 w 2519256"/>
                <a:gd name="connsiteY1" fmla="*/ 0 h 4217027"/>
                <a:gd name="connsiteX2" fmla="*/ 1363642 w 2519256"/>
                <a:gd name="connsiteY2" fmla="*/ 9047 h 4217027"/>
                <a:gd name="connsiteX3" fmla="*/ 1849945 w 2519256"/>
                <a:gd name="connsiteY3" fmla="*/ 580305 h 4217027"/>
                <a:gd name="connsiteX4" fmla="*/ 2450727 w 2519256"/>
                <a:gd name="connsiteY4" fmla="*/ 1110932 h 4217027"/>
                <a:gd name="connsiteX5" fmla="*/ 2434224 w 2519256"/>
                <a:gd name="connsiteY5" fmla="*/ 1934883 h 4217027"/>
                <a:gd name="connsiteX6" fmla="*/ 2080378 w 2519256"/>
                <a:gd name="connsiteY6" fmla="*/ 2877416 h 4217027"/>
                <a:gd name="connsiteX7" fmla="*/ 2505381 w 2519256"/>
                <a:gd name="connsiteY7" fmla="*/ 3782422 h 4217027"/>
                <a:gd name="connsiteX8" fmla="*/ 2253287 w 2519256"/>
                <a:gd name="connsiteY8" fmla="*/ 4217027 h 4217027"/>
                <a:gd name="connsiteX9" fmla="*/ 450668 w 2519256"/>
                <a:gd name="connsiteY9" fmla="*/ 4217027 h 4217027"/>
                <a:gd name="connsiteX10" fmla="*/ 0 w 2519256"/>
                <a:gd name="connsiteY10" fmla="*/ 3766359 h 4217027"/>
                <a:gd name="connsiteX11" fmla="*/ 0 w 2519256"/>
                <a:gd name="connsiteY11" fmla="*/ 450668 h 4217027"/>
                <a:gd name="connsiteX0" fmla="*/ 0 w 2519256"/>
                <a:gd name="connsiteY0" fmla="*/ 450668 h 4217027"/>
                <a:gd name="connsiteX1" fmla="*/ 450668 w 2519256"/>
                <a:gd name="connsiteY1" fmla="*/ 0 h 4217027"/>
                <a:gd name="connsiteX2" fmla="*/ 1363642 w 2519256"/>
                <a:gd name="connsiteY2" fmla="*/ 9047 h 4217027"/>
                <a:gd name="connsiteX3" fmla="*/ 1849945 w 2519256"/>
                <a:gd name="connsiteY3" fmla="*/ 580305 h 4217027"/>
                <a:gd name="connsiteX4" fmla="*/ 2450727 w 2519256"/>
                <a:gd name="connsiteY4" fmla="*/ 1110932 h 4217027"/>
                <a:gd name="connsiteX5" fmla="*/ 2434224 w 2519256"/>
                <a:gd name="connsiteY5" fmla="*/ 1934883 h 4217027"/>
                <a:gd name="connsiteX6" fmla="*/ 2080378 w 2519256"/>
                <a:gd name="connsiteY6" fmla="*/ 2877416 h 4217027"/>
                <a:gd name="connsiteX7" fmla="*/ 2505381 w 2519256"/>
                <a:gd name="connsiteY7" fmla="*/ 3782422 h 4217027"/>
                <a:gd name="connsiteX8" fmla="*/ 2253287 w 2519256"/>
                <a:gd name="connsiteY8" fmla="*/ 4217027 h 4217027"/>
                <a:gd name="connsiteX9" fmla="*/ 450668 w 2519256"/>
                <a:gd name="connsiteY9" fmla="*/ 4217027 h 4217027"/>
                <a:gd name="connsiteX10" fmla="*/ 0 w 2519256"/>
                <a:gd name="connsiteY10" fmla="*/ 3766359 h 4217027"/>
                <a:gd name="connsiteX11" fmla="*/ 0 w 2519256"/>
                <a:gd name="connsiteY11" fmla="*/ 450668 h 4217027"/>
                <a:gd name="connsiteX0" fmla="*/ 0 w 2519256"/>
                <a:gd name="connsiteY0" fmla="*/ 450668 h 4246292"/>
                <a:gd name="connsiteX1" fmla="*/ 450668 w 2519256"/>
                <a:gd name="connsiteY1" fmla="*/ 0 h 4246292"/>
                <a:gd name="connsiteX2" fmla="*/ 1363642 w 2519256"/>
                <a:gd name="connsiteY2" fmla="*/ 9047 h 4246292"/>
                <a:gd name="connsiteX3" fmla="*/ 1849945 w 2519256"/>
                <a:gd name="connsiteY3" fmla="*/ 580305 h 4246292"/>
                <a:gd name="connsiteX4" fmla="*/ 2450727 w 2519256"/>
                <a:gd name="connsiteY4" fmla="*/ 1110932 h 4246292"/>
                <a:gd name="connsiteX5" fmla="*/ 2434224 w 2519256"/>
                <a:gd name="connsiteY5" fmla="*/ 1934883 h 4246292"/>
                <a:gd name="connsiteX6" fmla="*/ 2080378 w 2519256"/>
                <a:gd name="connsiteY6" fmla="*/ 2877416 h 4246292"/>
                <a:gd name="connsiteX7" fmla="*/ 2505381 w 2519256"/>
                <a:gd name="connsiteY7" fmla="*/ 3782422 h 4246292"/>
                <a:gd name="connsiteX8" fmla="*/ 2253287 w 2519256"/>
                <a:gd name="connsiteY8" fmla="*/ 4217027 h 4246292"/>
                <a:gd name="connsiteX9" fmla="*/ 450668 w 2519256"/>
                <a:gd name="connsiteY9" fmla="*/ 4217027 h 4246292"/>
                <a:gd name="connsiteX10" fmla="*/ 0 w 2519256"/>
                <a:gd name="connsiteY10" fmla="*/ 3766359 h 4246292"/>
                <a:gd name="connsiteX11" fmla="*/ 0 w 2519256"/>
                <a:gd name="connsiteY11" fmla="*/ 450668 h 4246292"/>
                <a:gd name="connsiteX0" fmla="*/ 0 w 2519256"/>
                <a:gd name="connsiteY0" fmla="*/ 450668 h 4482349"/>
                <a:gd name="connsiteX1" fmla="*/ 450668 w 2519256"/>
                <a:gd name="connsiteY1" fmla="*/ 0 h 4482349"/>
                <a:gd name="connsiteX2" fmla="*/ 1363642 w 2519256"/>
                <a:gd name="connsiteY2" fmla="*/ 9047 h 4482349"/>
                <a:gd name="connsiteX3" fmla="*/ 1849945 w 2519256"/>
                <a:gd name="connsiteY3" fmla="*/ 580305 h 4482349"/>
                <a:gd name="connsiteX4" fmla="*/ 2450727 w 2519256"/>
                <a:gd name="connsiteY4" fmla="*/ 1110932 h 4482349"/>
                <a:gd name="connsiteX5" fmla="*/ 2434224 w 2519256"/>
                <a:gd name="connsiteY5" fmla="*/ 1934883 h 4482349"/>
                <a:gd name="connsiteX6" fmla="*/ 2080378 w 2519256"/>
                <a:gd name="connsiteY6" fmla="*/ 2877416 h 4482349"/>
                <a:gd name="connsiteX7" fmla="*/ 2505381 w 2519256"/>
                <a:gd name="connsiteY7" fmla="*/ 3782422 h 4482349"/>
                <a:gd name="connsiteX8" fmla="*/ 2253287 w 2519256"/>
                <a:gd name="connsiteY8" fmla="*/ 4482349 h 4482349"/>
                <a:gd name="connsiteX9" fmla="*/ 450668 w 2519256"/>
                <a:gd name="connsiteY9" fmla="*/ 4217027 h 4482349"/>
                <a:gd name="connsiteX10" fmla="*/ 0 w 2519256"/>
                <a:gd name="connsiteY10" fmla="*/ 3766359 h 4482349"/>
                <a:gd name="connsiteX11" fmla="*/ 0 w 2519256"/>
                <a:gd name="connsiteY11" fmla="*/ 450668 h 4482349"/>
                <a:gd name="connsiteX0" fmla="*/ 0 w 2519256"/>
                <a:gd name="connsiteY0" fmla="*/ 450668 h 4261247"/>
                <a:gd name="connsiteX1" fmla="*/ 450668 w 2519256"/>
                <a:gd name="connsiteY1" fmla="*/ 0 h 4261247"/>
                <a:gd name="connsiteX2" fmla="*/ 1363642 w 2519256"/>
                <a:gd name="connsiteY2" fmla="*/ 9047 h 4261247"/>
                <a:gd name="connsiteX3" fmla="*/ 1849945 w 2519256"/>
                <a:gd name="connsiteY3" fmla="*/ 580305 h 4261247"/>
                <a:gd name="connsiteX4" fmla="*/ 2450727 w 2519256"/>
                <a:gd name="connsiteY4" fmla="*/ 1110932 h 4261247"/>
                <a:gd name="connsiteX5" fmla="*/ 2434224 w 2519256"/>
                <a:gd name="connsiteY5" fmla="*/ 1934883 h 4261247"/>
                <a:gd name="connsiteX6" fmla="*/ 2080378 w 2519256"/>
                <a:gd name="connsiteY6" fmla="*/ 2877416 h 4261247"/>
                <a:gd name="connsiteX7" fmla="*/ 2505381 w 2519256"/>
                <a:gd name="connsiteY7" fmla="*/ 3782422 h 4261247"/>
                <a:gd name="connsiteX8" fmla="*/ 2272308 w 2519256"/>
                <a:gd name="connsiteY8" fmla="*/ 4261247 h 4261247"/>
                <a:gd name="connsiteX9" fmla="*/ 450668 w 2519256"/>
                <a:gd name="connsiteY9" fmla="*/ 4217027 h 4261247"/>
                <a:gd name="connsiteX10" fmla="*/ 0 w 2519256"/>
                <a:gd name="connsiteY10" fmla="*/ 3766359 h 4261247"/>
                <a:gd name="connsiteX11" fmla="*/ 0 w 2519256"/>
                <a:gd name="connsiteY11" fmla="*/ 450668 h 4261247"/>
                <a:gd name="connsiteX0" fmla="*/ 0 w 2519256"/>
                <a:gd name="connsiteY0" fmla="*/ 450668 h 4217027"/>
                <a:gd name="connsiteX1" fmla="*/ 450668 w 2519256"/>
                <a:gd name="connsiteY1" fmla="*/ 0 h 4217027"/>
                <a:gd name="connsiteX2" fmla="*/ 1363642 w 2519256"/>
                <a:gd name="connsiteY2" fmla="*/ 9047 h 4217027"/>
                <a:gd name="connsiteX3" fmla="*/ 1849945 w 2519256"/>
                <a:gd name="connsiteY3" fmla="*/ 580305 h 4217027"/>
                <a:gd name="connsiteX4" fmla="*/ 2450727 w 2519256"/>
                <a:gd name="connsiteY4" fmla="*/ 1110932 h 4217027"/>
                <a:gd name="connsiteX5" fmla="*/ 2434224 w 2519256"/>
                <a:gd name="connsiteY5" fmla="*/ 1934883 h 4217027"/>
                <a:gd name="connsiteX6" fmla="*/ 2080378 w 2519256"/>
                <a:gd name="connsiteY6" fmla="*/ 2877416 h 4217027"/>
                <a:gd name="connsiteX7" fmla="*/ 2505381 w 2519256"/>
                <a:gd name="connsiteY7" fmla="*/ 3782422 h 4217027"/>
                <a:gd name="connsiteX8" fmla="*/ 2272308 w 2519256"/>
                <a:gd name="connsiteY8" fmla="*/ 4205972 h 4217027"/>
                <a:gd name="connsiteX9" fmla="*/ 450668 w 2519256"/>
                <a:gd name="connsiteY9" fmla="*/ 4217027 h 4217027"/>
                <a:gd name="connsiteX10" fmla="*/ 0 w 2519256"/>
                <a:gd name="connsiteY10" fmla="*/ 3766359 h 4217027"/>
                <a:gd name="connsiteX11" fmla="*/ 0 w 2519256"/>
                <a:gd name="connsiteY11" fmla="*/ 450668 h 4217027"/>
                <a:gd name="connsiteX0" fmla="*/ 0 w 2630202"/>
                <a:gd name="connsiteY0" fmla="*/ 450668 h 4217027"/>
                <a:gd name="connsiteX1" fmla="*/ 450668 w 2630202"/>
                <a:gd name="connsiteY1" fmla="*/ 0 h 4217027"/>
                <a:gd name="connsiteX2" fmla="*/ 1363642 w 2630202"/>
                <a:gd name="connsiteY2" fmla="*/ 9047 h 4217027"/>
                <a:gd name="connsiteX3" fmla="*/ 1849945 w 2630202"/>
                <a:gd name="connsiteY3" fmla="*/ 580305 h 4217027"/>
                <a:gd name="connsiteX4" fmla="*/ 2450727 w 2630202"/>
                <a:gd name="connsiteY4" fmla="*/ 1110932 h 4217027"/>
                <a:gd name="connsiteX5" fmla="*/ 2434224 w 2630202"/>
                <a:gd name="connsiteY5" fmla="*/ 1934883 h 4217027"/>
                <a:gd name="connsiteX6" fmla="*/ 2080378 w 2630202"/>
                <a:gd name="connsiteY6" fmla="*/ 2877416 h 4217027"/>
                <a:gd name="connsiteX7" fmla="*/ 2505381 w 2630202"/>
                <a:gd name="connsiteY7" fmla="*/ 3782422 h 4217027"/>
                <a:gd name="connsiteX8" fmla="*/ 2272308 w 2630202"/>
                <a:gd name="connsiteY8" fmla="*/ 4205972 h 4217027"/>
                <a:gd name="connsiteX9" fmla="*/ 450668 w 2630202"/>
                <a:gd name="connsiteY9" fmla="*/ 4217027 h 4217027"/>
                <a:gd name="connsiteX10" fmla="*/ 0 w 2630202"/>
                <a:gd name="connsiteY10" fmla="*/ 3766359 h 4217027"/>
                <a:gd name="connsiteX11" fmla="*/ 0 w 2630202"/>
                <a:gd name="connsiteY11" fmla="*/ 450668 h 4217027"/>
                <a:gd name="connsiteX0" fmla="*/ 0 w 2530796"/>
                <a:gd name="connsiteY0" fmla="*/ 450668 h 4234414"/>
                <a:gd name="connsiteX1" fmla="*/ 450668 w 2530796"/>
                <a:gd name="connsiteY1" fmla="*/ 0 h 4234414"/>
                <a:gd name="connsiteX2" fmla="*/ 1363642 w 2530796"/>
                <a:gd name="connsiteY2" fmla="*/ 9047 h 4234414"/>
                <a:gd name="connsiteX3" fmla="*/ 1849945 w 2530796"/>
                <a:gd name="connsiteY3" fmla="*/ 580305 h 4234414"/>
                <a:gd name="connsiteX4" fmla="*/ 2450727 w 2530796"/>
                <a:gd name="connsiteY4" fmla="*/ 1110932 h 4234414"/>
                <a:gd name="connsiteX5" fmla="*/ 2434224 w 2530796"/>
                <a:gd name="connsiteY5" fmla="*/ 1934883 h 4234414"/>
                <a:gd name="connsiteX6" fmla="*/ 2080378 w 2530796"/>
                <a:gd name="connsiteY6" fmla="*/ 2877416 h 4234414"/>
                <a:gd name="connsiteX7" fmla="*/ 2505381 w 2530796"/>
                <a:gd name="connsiteY7" fmla="*/ 3782422 h 4234414"/>
                <a:gd name="connsiteX8" fmla="*/ 2272308 w 2530796"/>
                <a:gd name="connsiteY8" fmla="*/ 4205972 h 4234414"/>
                <a:gd name="connsiteX9" fmla="*/ 450668 w 2530796"/>
                <a:gd name="connsiteY9" fmla="*/ 4217027 h 4234414"/>
                <a:gd name="connsiteX10" fmla="*/ 0 w 2530796"/>
                <a:gd name="connsiteY10" fmla="*/ 3766359 h 4234414"/>
                <a:gd name="connsiteX11" fmla="*/ 0 w 2530796"/>
                <a:gd name="connsiteY11" fmla="*/ 450668 h 4234414"/>
                <a:gd name="connsiteX0" fmla="*/ 0 w 2569795"/>
                <a:gd name="connsiteY0" fmla="*/ 450668 h 4217027"/>
                <a:gd name="connsiteX1" fmla="*/ 450668 w 2569795"/>
                <a:gd name="connsiteY1" fmla="*/ 0 h 4217027"/>
                <a:gd name="connsiteX2" fmla="*/ 1363642 w 2569795"/>
                <a:gd name="connsiteY2" fmla="*/ 9047 h 4217027"/>
                <a:gd name="connsiteX3" fmla="*/ 1849945 w 2569795"/>
                <a:gd name="connsiteY3" fmla="*/ 580305 h 4217027"/>
                <a:gd name="connsiteX4" fmla="*/ 2450727 w 2569795"/>
                <a:gd name="connsiteY4" fmla="*/ 1110932 h 4217027"/>
                <a:gd name="connsiteX5" fmla="*/ 2434224 w 2569795"/>
                <a:gd name="connsiteY5" fmla="*/ 1934883 h 4217027"/>
                <a:gd name="connsiteX6" fmla="*/ 2080378 w 2569795"/>
                <a:gd name="connsiteY6" fmla="*/ 2877416 h 4217027"/>
                <a:gd name="connsiteX7" fmla="*/ 2505381 w 2569795"/>
                <a:gd name="connsiteY7" fmla="*/ 3782422 h 4217027"/>
                <a:gd name="connsiteX8" fmla="*/ 2357903 w 2569795"/>
                <a:gd name="connsiteY8" fmla="*/ 4084366 h 4217027"/>
                <a:gd name="connsiteX9" fmla="*/ 450668 w 2569795"/>
                <a:gd name="connsiteY9" fmla="*/ 4217027 h 4217027"/>
                <a:gd name="connsiteX10" fmla="*/ 0 w 2569795"/>
                <a:gd name="connsiteY10" fmla="*/ 3766359 h 4217027"/>
                <a:gd name="connsiteX11" fmla="*/ 0 w 2569795"/>
                <a:gd name="connsiteY11" fmla="*/ 450668 h 4217027"/>
                <a:gd name="connsiteX0" fmla="*/ 0 w 2541963"/>
                <a:gd name="connsiteY0" fmla="*/ 450668 h 4221196"/>
                <a:gd name="connsiteX1" fmla="*/ 450668 w 2541963"/>
                <a:gd name="connsiteY1" fmla="*/ 0 h 4221196"/>
                <a:gd name="connsiteX2" fmla="*/ 1363642 w 2541963"/>
                <a:gd name="connsiteY2" fmla="*/ 9047 h 4221196"/>
                <a:gd name="connsiteX3" fmla="*/ 1849945 w 2541963"/>
                <a:gd name="connsiteY3" fmla="*/ 580305 h 4221196"/>
                <a:gd name="connsiteX4" fmla="*/ 2450727 w 2541963"/>
                <a:gd name="connsiteY4" fmla="*/ 1110932 h 4221196"/>
                <a:gd name="connsiteX5" fmla="*/ 2434224 w 2541963"/>
                <a:gd name="connsiteY5" fmla="*/ 1934883 h 4221196"/>
                <a:gd name="connsiteX6" fmla="*/ 2080378 w 2541963"/>
                <a:gd name="connsiteY6" fmla="*/ 2877416 h 4221196"/>
                <a:gd name="connsiteX7" fmla="*/ 2505381 w 2541963"/>
                <a:gd name="connsiteY7" fmla="*/ 3782422 h 4221196"/>
                <a:gd name="connsiteX8" fmla="*/ 2300840 w 2541963"/>
                <a:gd name="connsiteY8" fmla="*/ 4183862 h 4221196"/>
                <a:gd name="connsiteX9" fmla="*/ 450668 w 2541963"/>
                <a:gd name="connsiteY9" fmla="*/ 4217027 h 4221196"/>
                <a:gd name="connsiteX10" fmla="*/ 0 w 2541963"/>
                <a:gd name="connsiteY10" fmla="*/ 3766359 h 4221196"/>
                <a:gd name="connsiteX11" fmla="*/ 0 w 2541963"/>
                <a:gd name="connsiteY11" fmla="*/ 450668 h 4221196"/>
                <a:gd name="connsiteX0" fmla="*/ 0 w 2531858"/>
                <a:gd name="connsiteY0" fmla="*/ 450668 h 4217027"/>
                <a:gd name="connsiteX1" fmla="*/ 450668 w 2531858"/>
                <a:gd name="connsiteY1" fmla="*/ 0 h 4217027"/>
                <a:gd name="connsiteX2" fmla="*/ 1363642 w 2531858"/>
                <a:gd name="connsiteY2" fmla="*/ 9047 h 4217027"/>
                <a:gd name="connsiteX3" fmla="*/ 1849945 w 2531858"/>
                <a:gd name="connsiteY3" fmla="*/ 580305 h 4217027"/>
                <a:gd name="connsiteX4" fmla="*/ 2450727 w 2531858"/>
                <a:gd name="connsiteY4" fmla="*/ 1110932 h 4217027"/>
                <a:gd name="connsiteX5" fmla="*/ 2434224 w 2531858"/>
                <a:gd name="connsiteY5" fmla="*/ 1934883 h 4217027"/>
                <a:gd name="connsiteX6" fmla="*/ 2080378 w 2531858"/>
                <a:gd name="connsiteY6" fmla="*/ 2877416 h 4217027"/>
                <a:gd name="connsiteX7" fmla="*/ 2505381 w 2531858"/>
                <a:gd name="connsiteY7" fmla="*/ 3782422 h 4217027"/>
                <a:gd name="connsiteX8" fmla="*/ 2300840 w 2531858"/>
                <a:gd name="connsiteY8" fmla="*/ 4183862 h 4217027"/>
                <a:gd name="connsiteX9" fmla="*/ 450668 w 2531858"/>
                <a:gd name="connsiteY9" fmla="*/ 4217027 h 4217027"/>
                <a:gd name="connsiteX10" fmla="*/ 0 w 2531858"/>
                <a:gd name="connsiteY10" fmla="*/ 3766359 h 4217027"/>
                <a:gd name="connsiteX11" fmla="*/ 0 w 2531858"/>
                <a:gd name="connsiteY11" fmla="*/ 450668 h 4217027"/>
                <a:gd name="connsiteX0" fmla="*/ 0 w 2539125"/>
                <a:gd name="connsiteY0" fmla="*/ 450668 h 4236722"/>
                <a:gd name="connsiteX1" fmla="*/ 450668 w 2539125"/>
                <a:gd name="connsiteY1" fmla="*/ 0 h 4236722"/>
                <a:gd name="connsiteX2" fmla="*/ 1363642 w 2539125"/>
                <a:gd name="connsiteY2" fmla="*/ 9047 h 4236722"/>
                <a:gd name="connsiteX3" fmla="*/ 1849945 w 2539125"/>
                <a:gd name="connsiteY3" fmla="*/ 580305 h 4236722"/>
                <a:gd name="connsiteX4" fmla="*/ 2450727 w 2539125"/>
                <a:gd name="connsiteY4" fmla="*/ 1110932 h 4236722"/>
                <a:gd name="connsiteX5" fmla="*/ 2434224 w 2539125"/>
                <a:gd name="connsiteY5" fmla="*/ 1934883 h 4236722"/>
                <a:gd name="connsiteX6" fmla="*/ 2080378 w 2539125"/>
                <a:gd name="connsiteY6" fmla="*/ 2877416 h 4236722"/>
                <a:gd name="connsiteX7" fmla="*/ 2505381 w 2539125"/>
                <a:gd name="connsiteY7" fmla="*/ 3782422 h 4236722"/>
                <a:gd name="connsiteX8" fmla="*/ 2319861 w 2539125"/>
                <a:gd name="connsiteY8" fmla="*/ 4228082 h 4236722"/>
                <a:gd name="connsiteX9" fmla="*/ 450668 w 2539125"/>
                <a:gd name="connsiteY9" fmla="*/ 4217027 h 4236722"/>
                <a:gd name="connsiteX10" fmla="*/ 0 w 2539125"/>
                <a:gd name="connsiteY10" fmla="*/ 3766359 h 4236722"/>
                <a:gd name="connsiteX11" fmla="*/ 0 w 2539125"/>
                <a:gd name="connsiteY11" fmla="*/ 450668 h 4236722"/>
                <a:gd name="connsiteX0" fmla="*/ 0 w 2572535"/>
                <a:gd name="connsiteY0" fmla="*/ 450668 h 4236722"/>
                <a:gd name="connsiteX1" fmla="*/ 450668 w 2572535"/>
                <a:gd name="connsiteY1" fmla="*/ 0 h 4236722"/>
                <a:gd name="connsiteX2" fmla="*/ 1363642 w 2572535"/>
                <a:gd name="connsiteY2" fmla="*/ 9047 h 4236722"/>
                <a:gd name="connsiteX3" fmla="*/ 1849945 w 2572535"/>
                <a:gd name="connsiteY3" fmla="*/ 580305 h 4236722"/>
                <a:gd name="connsiteX4" fmla="*/ 2450727 w 2572535"/>
                <a:gd name="connsiteY4" fmla="*/ 1110932 h 4236722"/>
                <a:gd name="connsiteX5" fmla="*/ 2434224 w 2572535"/>
                <a:gd name="connsiteY5" fmla="*/ 1934883 h 4236722"/>
                <a:gd name="connsiteX6" fmla="*/ 2080378 w 2572535"/>
                <a:gd name="connsiteY6" fmla="*/ 2877416 h 4236722"/>
                <a:gd name="connsiteX7" fmla="*/ 2505381 w 2572535"/>
                <a:gd name="connsiteY7" fmla="*/ 3782422 h 4236722"/>
                <a:gd name="connsiteX8" fmla="*/ 2319861 w 2572535"/>
                <a:gd name="connsiteY8" fmla="*/ 4228082 h 4236722"/>
                <a:gd name="connsiteX9" fmla="*/ 450668 w 2572535"/>
                <a:gd name="connsiteY9" fmla="*/ 4217027 h 4236722"/>
                <a:gd name="connsiteX10" fmla="*/ 0 w 2572535"/>
                <a:gd name="connsiteY10" fmla="*/ 3766359 h 4236722"/>
                <a:gd name="connsiteX11" fmla="*/ 0 w 2572535"/>
                <a:gd name="connsiteY11" fmla="*/ 450668 h 4236722"/>
                <a:gd name="connsiteX0" fmla="*/ 0 w 2588979"/>
                <a:gd name="connsiteY0" fmla="*/ 450668 h 4264255"/>
                <a:gd name="connsiteX1" fmla="*/ 450668 w 2588979"/>
                <a:gd name="connsiteY1" fmla="*/ 0 h 4264255"/>
                <a:gd name="connsiteX2" fmla="*/ 1363642 w 2588979"/>
                <a:gd name="connsiteY2" fmla="*/ 9047 h 4264255"/>
                <a:gd name="connsiteX3" fmla="*/ 1849945 w 2588979"/>
                <a:gd name="connsiteY3" fmla="*/ 580305 h 4264255"/>
                <a:gd name="connsiteX4" fmla="*/ 2450727 w 2588979"/>
                <a:gd name="connsiteY4" fmla="*/ 1110932 h 4264255"/>
                <a:gd name="connsiteX5" fmla="*/ 2434224 w 2588979"/>
                <a:gd name="connsiteY5" fmla="*/ 1934883 h 4264255"/>
                <a:gd name="connsiteX6" fmla="*/ 2080378 w 2588979"/>
                <a:gd name="connsiteY6" fmla="*/ 2877416 h 4264255"/>
                <a:gd name="connsiteX7" fmla="*/ 2505381 w 2588979"/>
                <a:gd name="connsiteY7" fmla="*/ 3682927 h 4264255"/>
                <a:gd name="connsiteX8" fmla="*/ 2319861 w 2588979"/>
                <a:gd name="connsiteY8" fmla="*/ 4228082 h 4264255"/>
                <a:gd name="connsiteX9" fmla="*/ 450668 w 2588979"/>
                <a:gd name="connsiteY9" fmla="*/ 4217027 h 4264255"/>
                <a:gd name="connsiteX10" fmla="*/ 0 w 2588979"/>
                <a:gd name="connsiteY10" fmla="*/ 3766359 h 4264255"/>
                <a:gd name="connsiteX11" fmla="*/ 0 w 2588979"/>
                <a:gd name="connsiteY11" fmla="*/ 450668 h 4264255"/>
                <a:gd name="connsiteX0" fmla="*/ 0 w 2570299"/>
                <a:gd name="connsiteY0" fmla="*/ 450668 h 4274026"/>
                <a:gd name="connsiteX1" fmla="*/ 450668 w 2570299"/>
                <a:gd name="connsiteY1" fmla="*/ 0 h 4274026"/>
                <a:gd name="connsiteX2" fmla="*/ 1363642 w 2570299"/>
                <a:gd name="connsiteY2" fmla="*/ 9047 h 4274026"/>
                <a:gd name="connsiteX3" fmla="*/ 1849945 w 2570299"/>
                <a:gd name="connsiteY3" fmla="*/ 580305 h 4274026"/>
                <a:gd name="connsiteX4" fmla="*/ 2450727 w 2570299"/>
                <a:gd name="connsiteY4" fmla="*/ 1110932 h 4274026"/>
                <a:gd name="connsiteX5" fmla="*/ 2434224 w 2570299"/>
                <a:gd name="connsiteY5" fmla="*/ 1934883 h 4274026"/>
                <a:gd name="connsiteX6" fmla="*/ 2080378 w 2570299"/>
                <a:gd name="connsiteY6" fmla="*/ 2877416 h 4274026"/>
                <a:gd name="connsiteX7" fmla="*/ 2476850 w 2570299"/>
                <a:gd name="connsiteY7" fmla="*/ 3550266 h 4274026"/>
                <a:gd name="connsiteX8" fmla="*/ 2319861 w 2570299"/>
                <a:gd name="connsiteY8" fmla="*/ 4228082 h 4274026"/>
                <a:gd name="connsiteX9" fmla="*/ 450668 w 2570299"/>
                <a:gd name="connsiteY9" fmla="*/ 4217027 h 4274026"/>
                <a:gd name="connsiteX10" fmla="*/ 0 w 2570299"/>
                <a:gd name="connsiteY10" fmla="*/ 3766359 h 4274026"/>
                <a:gd name="connsiteX11" fmla="*/ 0 w 2570299"/>
                <a:gd name="connsiteY11" fmla="*/ 450668 h 4274026"/>
                <a:gd name="connsiteX0" fmla="*/ 0 w 2570299"/>
                <a:gd name="connsiteY0" fmla="*/ 450668 h 4276472"/>
                <a:gd name="connsiteX1" fmla="*/ 450668 w 2570299"/>
                <a:gd name="connsiteY1" fmla="*/ 0 h 4276472"/>
                <a:gd name="connsiteX2" fmla="*/ 1363642 w 2570299"/>
                <a:gd name="connsiteY2" fmla="*/ 9047 h 4276472"/>
                <a:gd name="connsiteX3" fmla="*/ 1849945 w 2570299"/>
                <a:gd name="connsiteY3" fmla="*/ 580305 h 4276472"/>
                <a:gd name="connsiteX4" fmla="*/ 2450727 w 2570299"/>
                <a:gd name="connsiteY4" fmla="*/ 1110932 h 4276472"/>
                <a:gd name="connsiteX5" fmla="*/ 2434224 w 2570299"/>
                <a:gd name="connsiteY5" fmla="*/ 1934883 h 4276472"/>
                <a:gd name="connsiteX6" fmla="*/ 2080378 w 2570299"/>
                <a:gd name="connsiteY6" fmla="*/ 2877416 h 4276472"/>
                <a:gd name="connsiteX7" fmla="*/ 2476850 w 2570299"/>
                <a:gd name="connsiteY7" fmla="*/ 3517101 h 4276472"/>
                <a:gd name="connsiteX8" fmla="*/ 2319861 w 2570299"/>
                <a:gd name="connsiteY8" fmla="*/ 4228082 h 4276472"/>
                <a:gd name="connsiteX9" fmla="*/ 450668 w 2570299"/>
                <a:gd name="connsiteY9" fmla="*/ 4217027 h 4276472"/>
                <a:gd name="connsiteX10" fmla="*/ 0 w 2570299"/>
                <a:gd name="connsiteY10" fmla="*/ 3766359 h 4276472"/>
                <a:gd name="connsiteX11" fmla="*/ 0 w 2570299"/>
                <a:gd name="connsiteY11" fmla="*/ 450668 h 4276472"/>
                <a:gd name="connsiteX0" fmla="*/ 0 w 2570299"/>
                <a:gd name="connsiteY0" fmla="*/ 450668 h 4276472"/>
                <a:gd name="connsiteX1" fmla="*/ 450668 w 2570299"/>
                <a:gd name="connsiteY1" fmla="*/ 0 h 4276472"/>
                <a:gd name="connsiteX2" fmla="*/ 1354131 w 2570299"/>
                <a:gd name="connsiteY2" fmla="*/ 75378 h 4276472"/>
                <a:gd name="connsiteX3" fmla="*/ 1849945 w 2570299"/>
                <a:gd name="connsiteY3" fmla="*/ 580305 h 4276472"/>
                <a:gd name="connsiteX4" fmla="*/ 2450727 w 2570299"/>
                <a:gd name="connsiteY4" fmla="*/ 1110932 h 4276472"/>
                <a:gd name="connsiteX5" fmla="*/ 2434224 w 2570299"/>
                <a:gd name="connsiteY5" fmla="*/ 1934883 h 4276472"/>
                <a:gd name="connsiteX6" fmla="*/ 2080378 w 2570299"/>
                <a:gd name="connsiteY6" fmla="*/ 2877416 h 4276472"/>
                <a:gd name="connsiteX7" fmla="*/ 2476850 w 2570299"/>
                <a:gd name="connsiteY7" fmla="*/ 3517101 h 4276472"/>
                <a:gd name="connsiteX8" fmla="*/ 2319861 w 2570299"/>
                <a:gd name="connsiteY8" fmla="*/ 4228082 h 4276472"/>
                <a:gd name="connsiteX9" fmla="*/ 450668 w 2570299"/>
                <a:gd name="connsiteY9" fmla="*/ 4217027 h 4276472"/>
                <a:gd name="connsiteX10" fmla="*/ 0 w 2570299"/>
                <a:gd name="connsiteY10" fmla="*/ 3766359 h 4276472"/>
                <a:gd name="connsiteX11" fmla="*/ 0 w 2570299"/>
                <a:gd name="connsiteY11" fmla="*/ 450668 h 4276472"/>
                <a:gd name="connsiteX0" fmla="*/ 0 w 2570299"/>
                <a:gd name="connsiteY0" fmla="*/ 450668 h 4276472"/>
                <a:gd name="connsiteX1" fmla="*/ 450668 w 2570299"/>
                <a:gd name="connsiteY1" fmla="*/ 0 h 4276472"/>
                <a:gd name="connsiteX2" fmla="*/ 1354131 w 2570299"/>
                <a:gd name="connsiteY2" fmla="*/ 75378 h 4276472"/>
                <a:gd name="connsiteX3" fmla="*/ 1849945 w 2570299"/>
                <a:gd name="connsiteY3" fmla="*/ 580305 h 4276472"/>
                <a:gd name="connsiteX4" fmla="*/ 2450727 w 2570299"/>
                <a:gd name="connsiteY4" fmla="*/ 1110932 h 4276472"/>
                <a:gd name="connsiteX5" fmla="*/ 2434224 w 2570299"/>
                <a:gd name="connsiteY5" fmla="*/ 1934883 h 4276472"/>
                <a:gd name="connsiteX6" fmla="*/ 2080378 w 2570299"/>
                <a:gd name="connsiteY6" fmla="*/ 2877416 h 4276472"/>
                <a:gd name="connsiteX7" fmla="*/ 2476850 w 2570299"/>
                <a:gd name="connsiteY7" fmla="*/ 3517101 h 4276472"/>
                <a:gd name="connsiteX8" fmla="*/ 2319861 w 2570299"/>
                <a:gd name="connsiteY8" fmla="*/ 4228082 h 4276472"/>
                <a:gd name="connsiteX9" fmla="*/ 450668 w 2570299"/>
                <a:gd name="connsiteY9" fmla="*/ 4217027 h 4276472"/>
                <a:gd name="connsiteX10" fmla="*/ 0 w 2570299"/>
                <a:gd name="connsiteY10" fmla="*/ 3766359 h 4276472"/>
                <a:gd name="connsiteX11" fmla="*/ 0 w 2570299"/>
                <a:gd name="connsiteY11" fmla="*/ 450668 h 4276472"/>
                <a:gd name="connsiteX0" fmla="*/ 0 w 2570299"/>
                <a:gd name="connsiteY0" fmla="*/ 459291 h 4285095"/>
                <a:gd name="connsiteX1" fmla="*/ 450668 w 2570299"/>
                <a:gd name="connsiteY1" fmla="*/ 8623 h 4285095"/>
                <a:gd name="connsiteX2" fmla="*/ 1354131 w 2570299"/>
                <a:gd name="connsiteY2" fmla="*/ 84001 h 4285095"/>
                <a:gd name="connsiteX3" fmla="*/ 1849945 w 2570299"/>
                <a:gd name="connsiteY3" fmla="*/ 588928 h 4285095"/>
                <a:gd name="connsiteX4" fmla="*/ 2450727 w 2570299"/>
                <a:gd name="connsiteY4" fmla="*/ 1119555 h 4285095"/>
                <a:gd name="connsiteX5" fmla="*/ 2434224 w 2570299"/>
                <a:gd name="connsiteY5" fmla="*/ 1943506 h 4285095"/>
                <a:gd name="connsiteX6" fmla="*/ 2080378 w 2570299"/>
                <a:gd name="connsiteY6" fmla="*/ 2886039 h 4285095"/>
                <a:gd name="connsiteX7" fmla="*/ 2476850 w 2570299"/>
                <a:gd name="connsiteY7" fmla="*/ 3525724 h 4285095"/>
                <a:gd name="connsiteX8" fmla="*/ 2319861 w 2570299"/>
                <a:gd name="connsiteY8" fmla="*/ 4236705 h 4285095"/>
                <a:gd name="connsiteX9" fmla="*/ 450668 w 2570299"/>
                <a:gd name="connsiteY9" fmla="*/ 4225650 h 4285095"/>
                <a:gd name="connsiteX10" fmla="*/ 0 w 2570299"/>
                <a:gd name="connsiteY10" fmla="*/ 3774982 h 4285095"/>
                <a:gd name="connsiteX11" fmla="*/ 0 w 2570299"/>
                <a:gd name="connsiteY11" fmla="*/ 459291 h 4285095"/>
                <a:gd name="connsiteX0" fmla="*/ 0 w 2570299"/>
                <a:gd name="connsiteY0" fmla="*/ 450671 h 4276475"/>
                <a:gd name="connsiteX1" fmla="*/ 450668 w 2570299"/>
                <a:gd name="connsiteY1" fmla="*/ 3 h 4276475"/>
                <a:gd name="connsiteX2" fmla="*/ 1354131 w 2570299"/>
                <a:gd name="connsiteY2" fmla="*/ 119601 h 4276475"/>
                <a:gd name="connsiteX3" fmla="*/ 1849945 w 2570299"/>
                <a:gd name="connsiteY3" fmla="*/ 580308 h 4276475"/>
                <a:gd name="connsiteX4" fmla="*/ 2450727 w 2570299"/>
                <a:gd name="connsiteY4" fmla="*/ 1110935 h 4276475"/>
                <a:gd name="connsiteX5" fmla="*/ 2434224 w 2570299"/>
                <a:gd name="connsiteY5" fmla="*/ 1934886 h 4276475"/>
                <a:gd name="connsiteX6" fmla="*/ 2080378 w 2570299"/>
                <a:gd name="connsiteY6" fmla="*/ 2877419 h 4276475"/>
                <a:gd name="connsiteX7" fmla="*/ 2476850 w 2570299"/>
                <a:gd name="connsiteY7" fmla="*/ 3517104 h 4276475"/>
                <a:gd name="connsiteX8" fmla="*/ 2319861 w 2570299"/>
                <a:gd name="connsiteY8" fmla="*/ 4228085 h 4276475"/>
                <a:gd name="connsiteX9" fmla="*/ 450668 w 2570299"/>
                <a:gd name="connsiteY9" fmla="*/ 4217030 h 4276475"/>
                <a:gd name="connsiteX10" fmla="*/ 0 w 2570299"/>
                <a:gd name="connsiteY10" fmla="*/ 3766362 h 4276475"/>
                <a:gd name="connsiteX11" fmla="*/ 0 w 2570299"/>
                <a:gd name="connsiteY11" fmla="*/ 450671 h 4276475"/>
                <a:gd name="connsiteX0" fmla="*/ 0 w 2570299"/>
                <a:gd name="connsiteY0" fmla="*/ 450671 h 4276475"/>
                <a:gd name="connsiteX1" fmla="*/ 450668 w 2570299"/>
                <a:gd name="connsiteY1" fmla="*/ 3 h 4276475"/>
                <a:gd name="connsiteX2" fmla="*/ 1392173 w 2570299"/>
                <a:gd name="connsiteY2" fmla="*/ 119601 h 4276475"/>
                <a:gd name="connsiteX3" fmla="*/ 1849945 w 2570299"/>
                <a:gd name="connsiteY3" fmla="*/ 580308 h 4276475"/>
                <a:gd name="connsiteX4" fmla="*/ 2450727 w 2570299"/>
                <a:gd name="connsiteY4" fmla="*/ 1110935 h 4276475"/>
                <a:gd name="connsiteX5" fmla="*/ 2434224 w 2570299"/>
                <a:gd name="connsiteY5" fmla="*/ 1934886 h 4276475"/>
                <a:gd name="connsiteX6" fmla="*/ 2080378 w 2570299"/>
                <a:gd name="connsiteY6" fmla="*/ 2877419 h 4276475"/>
                <a:gd name="connsiteX7" fmla="*/ 2476850 w 2570299"/>
                <a:gd name="connsiteY7" fmla="*/ 3517104 h 4276475"/>
                <a:gd name="connsiteX8" fmla="*/ 2319861 w 2570299"/>
                <a:gd name="connsiteY8" fmla="*/ 4228085 h 4276475"/>
                <a:gd name="connsiteX9" fmla="*/ 450668 w 2570299"/>
                <a:gd name="connsiteY9" fmla="*/ 4217030 h 4276475"/>
                <a:gd name="connsiteX10" fmla="*/ 0 w 2570299"/>
                <a:gd name="connsiteY10" fmla="*/ 3766362 h 4276475"/>
                <a:gd name="connsiteX11" fmla="*/ 0 w 2570299"/>
                <a:gd name="connsiteY11" fmla="*/ 450671 h 4276475"/>
                <a:gd name="connsiteX0" fmla="*/ 0 w 2570299"/>
                <a:gd name="connsiteY0" fmla="*/ 450671 h 4276475"/>
                <a:gd name="connsiteX1" fmla="*/ 450668 w 2570299"/>
                <a:gd name="connsiteY1" fmla="*/ 3 h 4276475"/>
                <a:gd name="connsiteX2" fmla="*/ 1392173 w 2570299"/>
                <a:gd name="connsiteY2" fmla="*/ 119601 h 4276475"/>
                <a:gd name="connsiteX3" fmla="*/ 1849945 w 2570299"/>
                <a:gd name="connsiteY3" fmla="*/ 580308 h 4276475"/>
                <a:gd name="connsiteX4" fmla="*/ 2450727 w 2570299"/>
                <a:gd name="connsiteY4" fmla="*/ 1110935 h 4276475"/>
                <a:gd name="connsiteX5" fmla="*/ 2434224 w 2570299"/>
                <a:gd name="connsiteY5" fmla="*/ 1934886 h 4276475"/>
                <a:gd name="connsiteX6" fmla="*/ 2080378 w 2570299"/>
                <a:gd name="connsiteY6" fmla="*/ 2877419 h 4276475"/>
                <a:gd name="connsiteX7" fmla="*/ 2476850 w 2570299"/>
                <a:gd name="connsiteY7" fmla="*/ 3517104 h 4276475"/>
                <a:gd name="connsiteX8" fmla="*/ 2319861 w 2570299"/>
                <a:gd name="connsiteY8" fmla="*/ 4228085 h 4276475"/>
                <a:gd name="connsiteX9" fmla="*/ 450668 w 2570299"/>
                <a:gd name="connsiteY9" fmla="*/ 4217030 h 4276475"/>
                <a:gd name="connsiteX10" fmla="*/ 0 w 2570299"/>
                <a:gd name="connsiteY10" fmla="*/ 3766362 h 4276475"/>
                <a:gd name="connsiteX11" fmla="*/ 0 w 2570299"/>
                <a:gd name="connsiteY11" fmla="*/ 450671 h 4276475"/>
                <a:gd name="connsiteX0" fmla="*/ 0 w 2570299"/>
                <a:gd name="connsiteY0" fmla="*/ 450671 h 4276475"/>
                <a:gd name="connsiteX1" fmla="*/ 450668 w 2570299"/>
                <a:gd name="connsiteY1" fmla="*/ 3 h 4276475"/>
                <a:gd name="connsiteX2" fmla="*/ 1392173 w 2570299"/>
                <a:gd name="connsiteY2" fmla="*/ 119601 h 4276475"/>
                <a:gd name="connsiteX3" fmla="*/ 1849945 w 2570299"/>
                <a:gd name="connsiteY3" fmla="*/ 580308 h 4276475"/>
                <a:gd name="connsiteX4" fmla="*/ 2450727 w 2570299"/>
                <a:gd name="connsiteY4" fmla="*/ 1110935 h 4276475"/>
                <a:gd name="connsiteX5" fmla="*/ 2434224 w 2570299"/>
                <a:gd name="connsiteY5" fmla="*/ 1934886 h 4276475"/>
                <a:gd name="connsiteX6" fmla="*/ 2080378 w 2570299"/>
                <a:gd name="connsiteY6" fmla="*/ 2877419 h 4276475"/>
                <a:gd name="connsiteX7" fmla="*/ 2476850 w 2570299"/>
                <a:gd name="connsiteY7" fmla="*/ 3517104 h 4276475"/>
                <a:gd name="connsiteX8" fmla="*/ 2319861 w 2570299"/>
                <a:gd name="connsiteY8" fmla="*/ 4228085 h 4276475"/>
                <a:gd name="connsiteX9" fmla="*/ 450668 w 2570299"/>
                <a:gd name="connsiteY9" fmla="*/ 4217030 h 4276475"/>
                <a:gd name="connsiteX10" fmla="*/ 0 w 2570299"/>
                <a:gd name="connsiteY10" fmla="*/ 3766362 h 4276475"/>
                <a:gd name="connsiteX11" fmla="*/ 0 w 2570299"/>
                <a:gd name="connsiteY11" fmla="*/ 450671 h 4276475"/>
                <a:gd name="connsiteX0" fmla="*/ 0 w 2570299"/>
                <a:gd name="connsiteY0" fmla="*/ 450671 h 4276475"/>
                <a:gd name="connsiteX1" fmla="*/ 450668 w 2570299"/>
                <a:gd name="connsiteY1" fmla="*/ 3 h 4276475"/>
                <a:gd name="connsiteX2" fmla="*/ 1392173 w 2570299"/>
                <a:gd name="connsiteY2" fmla="*/ 119601 h 4276475"/>
                <a:gd name="connsiteX3" fmla="*/ 1849945 w 2570299"/>
                <a:gd name="connsiteY3" fmla="*/ 580308 h 4276475"/>
                <a:gd name="connsiteX4" fmla="*/ 2450727 w 2570299"/>
                <a:gd name="connsiteY4" fmla="*/ 1110935 h 4276475"/>
                <a:gd name="connsiteX5" fmla="*/ 2434224 w 2570299"/>
                <a:gd name="connsiteY5" fmla="*/ 1934886 h 4276475"/>
                <a:gd name="connsiteX6" fmla="*/ 2080378 w 2570299"/>
                <a:gd name="connsiteY6" fmla="*/ 2877419 h 4276475"/>
                <a:gd name="connsiteX7" fmla="*/ 2476850 w 2570299"/>
                <a:gd name="connsiteY7" fmla="*/ 3517104 h 4276475"/>
                <a:gd name="connsiteX8" fmla="*/ 2319861 w 2570299"/>
                <a:gd name="connsiteY8" fmla="*/ 4228085 h 4276475"/>
                <a:gd name="connsiteX9" fmla="*/ 450668 w 2570299"/>
                <a:gd name="connsiteY9" fmla="*/ 4217030 h 4276475"/>
                <a:gd name="connsiteX10" fmla="*/ 0 w 2570299"/>
                <a:gd name="connsiteY10" fmla="*/ 3766362 h 4276475"/>
                <a:gd name="connsiteX11" fmla="*/ 0 w 2570299"/>
                <a:gd name="connsiteY11" fmla="*/ 450671 h 4276475"/>
                <a:gd name="connsiteX0" fmla="*/ 0 w 2570299"/>
                <a:gd name="connsiteY0" fmla="*/ 450671 h 4276475"/>
                <a:gd name="connsiteX1" fmla="*/ 450668 w 2570299"/>
                <a:gd name="connsiteY1" fmla="*/ 3 h 4276475"/>
                <a:gd name="connsiteX2" fmla="*/ 1392173 w 2570299"/>
                <a:gd name="connsiteY2" fmla="*/ 119601 h 4276475"/>
                <a:gd name="connsiteX3" fmla="*/ 1849945 w 2570299"/>
                <a:gd name="connsiteY3" fmla="*/ 580308 h 4276475"/>
                <a:gd name="connsiteX4" fmla="*/ 2450727 w 2570299"/>
                <a:gd name="connsiteY4" fmla="*/ 1110935 h 4276475"/>
                <a:gd name="connsiteX5" fmla="*/ 2434224 w 2570299"/>
                <a:gd name="connsiteY5" fmla="*/ 1934886 h 4276475"/>
                <a:gd name="connsiteX6" fmla="*/ 2080378 w 2570299"/>
                <a:gd name="connsiteY6" fmla="*/ 2877419 h 4276475"/>
                <a:gd name="connsiteX7" fmla="*/ 2476850 w 2570299"/>
                <a:gd name="connsiteY7" fmla="*/ 3517104 h 4276475"/>
                <a:gd name="connsiteX8" fmla="*/ 2319861 w 2570299"/>
                <a:gd name="connsiteY8" fmla="*/ 4228085 h 4276475"/>
                <a:gd name="connsiteX9" fmla="*/ 450668 w 2570299"/>
                <a:gd name="connsiteY9" fmla="*/ 4217030 h 4276475"/>
                <a:gd name="connsiteX10" fmla="*/ 0 w 2570299"/>
                <a:gd name="connsiteY10" fmla="*/ 3766362 h 4276475"/>
                <a:gd name="connsiteX11" fmla="*/ 0 w 2570299"/>
                <a:gd name="connsiteY11" fmla="*/ 450671 h 4276475"/>
                <a:gd name="connsiteX0" fmla="*/ 0 w 2570299"/>
                <a:gd name="connsiteY0" fmla="*/ 450671 h 4276475"/>
                <a:gd name="connsiteX1" fmla="*/ 450668 w 2570299"/>
                <a:gd name="connsiteY1" fmla="*/ 3 h 4276475"/>
                <a:gd name="connsiteX2" fmla="*/ 1392173 w 2570299"/>
                <a:gd name="connsiteY2" fmla="*/ 119601 h 4276475"/>
                <a:gd name="connsiteX3" fmla="*/ 1849945 w 2570299"/>
                <a:gd name="connsiteY3" fmla="*/ 580308 h 4276475"/>
                <a:gd name="connsiteX4" fmla="*/ 2450727 w 2570299"/>
                <a:gd name="connsiteY4" fmla="*/ 1110935 h 4276475"/>
                <a:gd name="connsiteX5" fmla="*/ 2423128 w 2570299"/>
                <a:gd name="connsiteY5" fmla="*/ 1973579 h 4276475"/>
                <a:gd name="connsiteX6" fmla="*/ 2080378 w 2570299"/>
                <a:gd name="connsiteY6" fmla="*/ 2877419 h 4276475"/>
                <a:gd name="connsiteX7" fmla="*/ 2476850 w 2570299"/>
                <a:gd name="connsiteY7" fmla="*/ 3517104 h 4276475"/>
                <a:gd name="connsiteX8" fmla="*/ 2319861 w 2570299"/>
                <a:gd name="connsiteY8" fmla="*/ 4228085 h 4276475"/>
                <a:gd name="connsiteX9" fmla="*/ 450668 w 2570299"/>
                <a:gd name="connsiteY9" fmla="*/ 4217030 h 4276475"/>
                <a:gd name="connsiteX10" fmla="*/ 0 w 2570299"/>
                <a:gd name="connsiteY10" fmla="*/ 3766362 h 4276475"/>
                <a:gd name="connsiteX11" fmla="*/ 0 w 2570299"/>
                <a:gd name="connsiteY11" fmla="*/ 450671 h 4276475"/>
                <a:gd name="connsiteX0" fmla="*/ 0 w 2538259"/>
                <a:gd name="connsiteY0" fmla="*/ 450671 h 4276475"/>
                <a:gd name="connsiteX1" fmla="*/ 450668 w 2538259"/>
                <a:gd name="connsiteY1" fmla="*/ 3 h 4276475"/>
                <a:gd name="connsiteX2" fmla="*/ 1392173 w 2538259"/>
                <a:gd name="connsiteY2" fmla="*/ 119601 h 4276475"/>
                <a:gd name="connsiteX3" fmla="*/ 1849945 w 2538259"/>
                <a:gd name="connsiteY3" fmla="*/ 580308 h 4276475"/>
                <a:gd name="connsiteX4" fmla="*/ 2450727 w 2538259"/>
                <a:gd name="connsiteY4" fmla="*/ 1110935 h 4276475"/>
                <a:gd name="connsiteX5" fmla="*/ 2423128 w 2538259"/>
                <a:gd name="connsiteY5" fmla="*/ 1973579 h 4276475"/>
                <a:gd name="connsiteX6" fmla="*/ 2080378 w 2538259"/>
                <a:gd name="connsiteY6" fmla="*/ 2877419 h 4276475"/>
                <a:gd name="connsiteX7" fmla="*/ 2108119 w 2538259"/>
                <a:gd name="connsiteY7" fmla="*/ 2822221 h 4276475"/>
                <a:gd name="connsiteX8" fmla="*/ 2476850 w 2538259"/>
                <a:gd name="connsiteY8" fmla="*/ 3517104 h 4276475"/>
                <a:gd name="connsiteX9" fmla="*/ 2319861 w 2538259"/>
                <a:gd name="connsiteY9" fmla="*/ 4228085 h 4276475"/>
                <a:gd name="connsiteX10" fmla="*/ 450668 w 2538259"/>
                <a:gd name="connsiteY10" fmla="*/ 4217030 h 4276475"/>
                <a:gd name="connsiteX11" fmla="*/ 0 w 2538259"/>
                <a:gd name="connsiteY11" fmla="*/ 3766362 h 4276475"/>
                <a:gd name="connsiteX12" fmla="*/ 0 w 2538259"/>
                <a:gd name="connsiteY12" fmla="*/ 450671 h 4276475"/>
                <a:gd name="connsiteX0" fmla="*/ 0 w 2540025"/>
                <a:gd name="connsiteY0" fmla="*/ 450671 h 4276475"/>
                <a:gd name="connsiteX1" fmla="*/ 450668 w 2540025"/>
                <a:gd name="connsiteY1" fmla="*/ 3 h 4276475"/>
                <a:gd name="connsiteX2" fmla="*/ 1392173 w 2540025"/>
                <a:gd name="connsiteY2" fmla="*/ 119601 h 4276475"/>
                <a:gd name="connsiteX3" fmla="*/ 1849945 w 2540025"/>
                <a:gd name="connsiteY3" fmla="*/ 580308 h 4276475"/>
                <a:gd name="connsiteX4" fmla="*/ 2450727 w 2540025"/>
                <a:gd name="connsiteY4" fmla="*/ 1110935 h 4276475"/>
                <a:gd name="connsiteX5" fmla="*/ 2423128 w 2540025"/>
                <a:gd name="connsiteY5" fmla="*/ 1973579 h 4276475"/>
                <a:gd name="connsiteX6" fmla="*/ 2080378 w 2540025"/>
                <a:gd name="connsiteY6" fmla="*/ 2877419 h 4276475"/>
                <a:gd name="connsiteX7" fmla="*/ 2476850 w 2540025"/>
                <a:gd name="connsiteY7" fmla="*/ 3517104 h 4276475"/>
                <a:gd name="connsiteX8" fmla="*/ 2319861 w 2540025"/>
                <a:gd name="connsiteY8" fmla="*/ 4228085 h 4276475"/>
                <a:gd name="connsiteX9" fmla="*/ 450668 w 2540025"/>
                <a:gd name="connsiteY9" fmla="*/ 4217030 h 4276475"/>
                <a:gd name="connsiteX10" fmla="*/ 0 w 2540025"/>
                <a:gd name="connsiteY10" fmla="*/ 3766362 h 4276475"/>
                <a:gd name="connsiteX11" fmla="*/ 0 w 2540025"/>
                <a:gd name="connsiteY11" fmla="*/ 450671 h 4276475"/>
                <a:gd name="connsiteX0" fmla="*/ 0 w 2538612"/>
                <a:gd name="connsiteY0" fmla="*/ 450671 h 4276475"/>
                <a:gd name="connsiteX1" fmla="*/ 450668 w 2538612"/>
                <a:gd name="connsiteY1" fmla="*/ 3 h 4276475"/>
                <a:gd name="connsiteX2" fmla="*/ 1392173 w 2538612"/>
                <a:gd name="connsiteY2" fmla="*/ 119601 h 4276475"/>
                <a:gd name="connsiteX3" fmla="*/ 1849945 w 2538612"/>
                <a:gd name="connsiteY3" fmla="*/ 580308 h 4276475"/>
                <a:gd name="connsiteX4" fmla="*/ 2450727 w 2538612"/>
                <a:gd name="connsiteY4" fmla="*/ 1110935 h 4276475"/>
                <a:gd name="connsiteX5" fmla="*/ 2423128 w 2538612"/>
                <a:gd name="connsiteY5" fmla="*/ 1973579 h 4276475"/>
                <a:gd name="connsiteX6" fmla="*/ 2102569 w 2538612"/>
                <a:gd name="connsiteY6" fmla="*/ 2645262 h 4276475"/>
                <a:gd name="connsiteX7" fmla="*/ 2476850 w 2538612"/>
                <a:gd name="connsiteY7" fmla="*/ 3517104 h 4276475"/>
                <a:gd name="connsiteX8" fmla="*/ 2319861 w 2538612"/>
                <a:gd name="connsiteY8" fmla="*/ 4228085 h 4276475"/>
                <a:gd name="connsiteX9" fmla="*/ 450668 w 2538612"/>
                <a:gd name="connsiteY9" fmla="*/ 4217030 h 4276475"/>
                <a:gd name="connsiteX10" fmla="*/ 0 w 2538612"/>
                <a:gd name="connsiteY10" fmla="*/ 3766362 h 4276475"/>
                <a:gd name="connsiteX11" fmla="*/ 0 w 2538612"/>
                <a:gd name="connsiteY11" fmla="*/ 450671 h 4276475"/>
                <a:gd name="connsiteX0" fmla="*/ 0 w 2528911"/>
                <a:gd name="connsiteY0" fmla="*/ 450671 h 4276475"/>
                <a:gd name="connsiteX1" fmla="*/ 450668 w 2528911"/>
                <a:gd name="connsiteY1" fmla="*/ 3 h 4276475"/>
                <a:gd name="connsiteX2" fmla="*/ 1392173 w 2528911"/>
                <a:gd name="connsiteY2" fmla="*/ 119601 h 4276475"/>
                <a:gd name="connsiteX3" fmla="*/ 1849945 w 2528911"/>
                <a:gd name="connsiteY3" fmla="*/ 580308 h 4276475"/>
                <a:gd name="connsiteX4" fmla="*/ 2450727 w 2528911"/>
                <a:gd name="connsiteY4" fmla="*/ 1110935 h 4276475"/>
                <a:gd name="connsiteX5" fmla="*/ 2423128 w 2528911"/>
                <a:gd name="connsiteY5" fmla="*/ 1973579 h 4276475"/>
                <a:gd name="connsiteX6" fmla="*/ 2257907 w 2528911"/>
                <a:gd name="connsiteY6" fmla="*/ 2683955 h 4276475"/>
                <a:gd name="connsiteX7" fmla="*/ 2476850 w 2528911"/>
                <a:gd name="connsiteY7" fmla="*/ 3517104 h 4276475"/>
                <a:gd name="connsiteX8" fmla="*/ 2319861 w 2528911"/>
                <a:gd name="connsiteY8" fmla="*/ 4228085 h 4276475"/>
                <a:gd name="connsiteX9" fmla="*/ 450668 w 2528911"/>
                <a:gd name="connsiteY9" fmla="*/ 4217030 h 4276475"/>
                <a:gd name="connsiteX10" fmla="*/ 0 w 2528911"/>
                <a:gd name="connsiteY10" fmla="*/ 3766362 h 4276475"/>
                <a:gd name="connsiteX11" fmla="*/ 0 w 2528911"/>
                <a:gd name="connsiteY11" fmla="*/ 450671 h 4276475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57907 w 2513652"/>
                <a:gd name="connsiteY6" fmla="*/ 2683955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73318"/>
                <a:gd name="connsiteY0" fmla="*/ 450671 h 4277426"/>
                <a:gd name="connsiteX1" fmla="*/ 450668 w 2573318"/>
                <a:gd name="connsiteY1" fmla="*/ 3 h 4277426"/>
                <a:gd name="connsiteX2" fmla="*/ 1392173 w 2573318"/>
                <a:gd name="connsiteY2" fmla="*/ 119601 h 4277426"/>
                <a:gd name="connsiteX3" fmla="*/ 1849945 w 2573318"/>
                <a:gd name="connsiteY3" fmla="*/ 580308 h 4277426"/>
                <a:gd name="connsiteX4" fmla="*/ 2450727 w 2573318"/>
                <a:gd name="connsiteY4" fmla="*/ 1110935 h 4277426"/>
                <a:gd name="connsiteX5" fmla="*/ 2423128 w 2573318"/>
                <a:gd name="connsiteY5" fmla="*/ 1973579 h 4277426"/>
                <a:gd name="connsiteX6" fmla="*/ 2257907 w 2573318"/>
                <a:gd name="connsiteY6" fmla="*/ 2683955 h 4277426"/>
                <a:gd name="connsiteX7" fmla="*/ 2376990 w 2573318"/>
                <a:gd name="connsiteY7" fmla="*/ 3504206 h 4277426"/>
                <a:gd name="connsiteX8" fmla="*/ 2319861 w 2573318"/>
                <a:gd name="connsiteY8" fmla="*/ 4228085 h 4277426"/>
                <a:gd name="connsiteX9" fmla="*/ 450668 w 2573318"/>
                <a:gd name="connsiteY9" fmla="*/ 4217030 h 4277426"/>
                <a:gd name="connsiteX10" fmla="*/ 0 w 2573318"/>
                <a:gd name="connsiteY10" fmla="*/ 3766362 h 4277426"/>
                <a:gd name="connsiteX11" fmla="*/ 0 w 2573318"/>
                <a:gd name="connsiteY11" fmla="*/ 450671 h 4277426"/>
                <a:gd name="connsiteX0" fmla="*/ 0 w 2539332"/>
                <a:gd name="connsiteY0" fmla="*/ 450671 h 4277426"/>
                <a:gd name="connsiteX1" fmla="*/ 450668 w 2539332"/>
                <a:gd name="connsiteY1" fmla="*/ 3 h 4277426"/>
                <a:gd name="connsiteX2" fmla="*/ 1392173 w 2539332"/>
                <a:gd name="connsiteY2" fmla="*/ 119601 h 4277426"/>
                <a:gd name="connsiteX3" fmla="*/ 1849945 w 2539332"/>
                <a:gd name="connsiteY3" fmla="*/ 580308 h 4277426"/>
                <a:gd name="connsiteX4" fmla="*/ 2450727 w 2539332"/>
                <a:gd name="connsiteY4" fmla="*/ 1110935 h 4277426"/>
                <a:gd name="connsiteX5" fmla="*/ 2423128 w 2539332"/>
                <a:gd name="connsiteY5" fmla="*/ 1973579 h 4277426"/>
                <a:gd name="connsiteX6" fmla="*/ 2257907 w 2539332"/>
                <a:gd name="connsiteY6" fmla="*/ 2683955 h 4277426"/>
                <a:gd name="connsiteX7" fmla="*/ 2376990 w 2539332"/>
                <a:gd name="connsiteY7" fmla="*/ 3504206 h 4277426"/>
                <a:gd name="connsiteX8" fmla="*/ 2319861 w 2539332"/>
                <a:gd name="connsiteY8" fmla="*/ 4228085 h 4277426"/>
                <a:gd name="connsiteX9" fmla="*/ 450668 w 2539332"/>
                <a:gd name="connsiteY9" fmla="*/ 4217030 h 4277426"/>
                <a:gd name="connsiteX10" fmla="*/ 0 w 2539332"/>
                <a:gd name="connsiteY10" fmla="*/ 3766362 h 4277426"/>
                <a:gd name="connsiteX11" fmla="*/ 0 w 253933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13525 w 2513652"/>
                <a:gd name="connsiteY6" fmla="*/ 2683955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13525 w 2513652"/>
                <a:gd name="connsiteY6" fmla="*/ 2683955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13525 w 2513652"/>
                <a:gd name="connsiteY6" fmla="*/ 2683955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13525 w 2513652"/>
                <a:gd name="connsiteY6" fmla="*/ 2683955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13525 w 2513652"/>
                <a:gd name="connsiteY6" fmla="*/ 2683955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158047 w 2513652"/>
                <a:gd name="connsiteY6" fmla="*/ 2851625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35716 w 2513652"/>
                <a:gd name="connsiteY6" fmla="*/ 2851626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35716 w 2513652"/>
                <a:gd name="connsiteY6" fmla="*/ 2851626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35716 w 2513652"/>
                <a:gd name="connsiteY6" fmla="*/ 2851626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35716 w 2513652"/>
                <a:gd name="connsiteY6" fmla="*/ 2851626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3652" h="4277426">
                  <a:moveTo>
                    <a:pt x="0" y="450671"/>
                  </a:moveTo>
                  <a:cubicBezTo>
                    <a:pt x="152168" y="35948"/>
                    <a:pt x="201771" y="66334"/>
                    <a:pt x="450668" y="3"/>
                  </a:cubicBezTo>
                  <a:cubicBezTo>
                    <a:pt x="1051541" y="3"/>
                    <a:pt x="1057682" y="-2005"/>
                    <a:pt x="1392173" y="119601"/>
                  </a:cubicBezTo>
                  <a:cubicBezTo>
                    <a:pt x="1726664" y="241207"/>
                    <a:pt x="1673519" y="415086"/>
                    <a:pt x="1849945" y="580308"/>
                  </a:cubicBezTo>
                  <a:cubicBezTo>
                    <a:pt x="2026371" y="745530"/>
                    <a:pt x="2355197" y="878723"/>
                    <a:pt x="2450727" y="1110935"/>
                  </a:cubicBezTo>
                  <a:cubicBezTo>
                    <a:pt x="2546258" y="1343147"/>
                    <a:pt x="2529808" y="1660071"/>
                    <a:pt x="2423128" y="1973579"/>
                  </a:cubicBezTo>
                  <a:cubicBezTo>
                    <a:pt x="2238071" y="2287087"/>
                    <a:pt x="2326622" y="2181648"/>
                    <a:pt x="2235716" y="2851626"/>
                  </a:cubicBezTo>
                  <a:cubicBezTo>
                    <a:pt x="2144810" y="3521604"/>
                    <a:pt x="2362966" y="3274796"/>
                    <a:pt x="2376990" y="3504206"/>
                  </a:cubicBezTo>
                  <a:cubicBezTo>
                    <a:pt x="2391014" y="3733616"/>
                    <a:pt x="2640915" y="4109281"/>
                    <a:pt x="2319861" y="4228085"/>
                  </a:cubicBezTo>
                  <a:cubicBezTo>
                    <a:pt x="1998807" y="4346889"/>
                    <a:pt x="1057881" y="4213345"/>
                    <a:pt x="450668" y="4217030"/>
                  </a:cubicBezTo>
                  <a:cubicBezTo>
                    <a:pt x="201771" y="4217030"/>
                    <a:pt x="0" y="4015259"/>
                    <a:pt x="0" y="3766362"/>
                  </a:cubicBezTo>
                  <a:lnTo>
                    <a:pt x="0" y="450671"/>
                  </a:lnTo>
                  <a:close/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0548" y="2473662"/>
              <a:ext cx="2826187" cy="41447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dirty="0">
                  <a:latin typeface="Goudy Old Style" panose="02020502050305020303" pitchFamily="18" charset="0"/>
                </a:rPr>
                <a:t>isolation</a:t>
              </a:r>
            </a:p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dirty="0">
                  <a:latin typeface="Goudy Old Style" panose="02020502050305020303" pitchFamily="18" charset="0"/>
                </a:rPr>
                <a:t>loss of trust</a:t>
              </a:r>
            </a:p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dirty="0">
                  <a:latin typeface="Goudy Old Style" panose="02020502050305020303" pitchFamily="18" charset="0"/>
                </a:rPr>
                <a:t>loss of respect</a:t>
              </a:r>
            </a:p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dirty="0">
                  <a:latin typeface="Goudy Old Style" panose="02020502050305020303" pitchFamily="18" charset="0"/>
                </a:rPr>
                <a:t>loss of autonomy</a:t>
              </a:r>
            </a:p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dirty="0">
                  <a:latin typeface="Goudy Old Style" panose="02020502050305020303" pitchFamily="18" charset="0"/>
                </a:rPr>
                <a:t>loss of sense of responsibility</a:t>
              </a:r>
            </a:p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dirty="0">
                  <a:latin typeface="Goudy Old Style" panose="02020502050305020303" pitchFamily="18" charset="0"/>
                </a:rPr>
                <a:t>loss of motivation</a:t>
              </a:r>
            </a:p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dirty="0">
                  <a:latin typeface="Goudy Old Style" panose="02020502050305020303" pitchFamily="18" charset="0"/>
                </a:rPr>
                <a:t>loss of hope</a:t>
              </a:r>
            </a:p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dirty="0">
                  <a:latin typeface="Goudy Old Style" panose="02020502050305020303" pitchFamily="18" charset="0"/>
                </a:rPr>
                <a:t>submission</a:t>
              </a:r>
            </a:p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b="1" dirty="0">
                  <a:latin typeface="Goudy Old Style" panose="02020502050305020303" pitchFamily="18" charset="0"/>
                </a:rPr>
                <a:t>learnt helplessness</a:t>
              </a:r>
              <a:endParaRPr lang="tr-TR" sz="2400" b="1" dirty="0">
                <a:latin typeface="Goudy Old Style" panose="02020502050305020303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17887" y="0"/>
            <a:ext cx="828000" cy="6853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vert270" wrap="square" lIns="90000" bIns="432000" rtlCol="0" anchor="ctr" anchorCtr="0">
            <a:noAutofit/>
          </a:bodyPr>
          <a:lstStyle/>
          <a:p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  <a:latin typeface="Gill Sans MT" panose="020B0502020104020203" pitchFamily="34" charset="0"/>
              </a:rPr>
              <a:t>Reclaiming technology</a:t>
            </a:r>
            <a:endParaRPr lang="en-GB" sz="4000" dirty="0">
              <a:solidFill>
                <a:schemeClr val="accent3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3240" y="174909"/>
            <a:ext cx="3487783" cy="3432870"/>
          </a:xfrm>
          <a:prstGeom prst="verticalScroll">
            <a:avLst>
              <a:gd name="adj" fmla="val 1013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 smtClean="0">
                <a:latin typeface="Goudy Old Style" panose="02020502050305020303" pitchFamily="18" charset="0"/>
              </a:rPr>
              <a:t>compartmentalisation</a:t>
            </a:r>
            <a:endParaRPr lang="tr-TR" sz="2200" dirty="0" smtClean="0">
              <a:latin typeface="Goudy Old Style" panose="02020502050305020303" pitchFamily="18" charset="0"/>
            </a:endParaRP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tr-TR" sz="2200" dirty="0" smtClean="0">
                <a:latin typeface="Goudy Old Style" panose="02020502050305020303" pitchFamily="18" charset="0"/>
              </a:rPr>
              <a:t>m</a:t>
            </a:r>
            <a:r>
              <a:rPr lang="en-GB" sz="2200" dirty="0" err="1" smtClean="0">
                <a:latin typeface="Goudy Old Style" panose="02020502050305020303" pitchFamily="18" charset="0"/>
              </a:rPr>
              <a:t>aximisation</a:t>
            </a:r>
            <a:endParaRPr lang="tr-TR" sz="2200" dirty="0" smtClean="0">
              <a:latin typeface="Goudy Old Style" panose="02020502050305020303" pitchFamily="18" charset="0"/>
            </a:endParaRP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 smtClean="0">
                <a:latin typeface="Goudy Old Style" panose="02020502050305020303" pitchFamily="18" charset="0"/>
              </a:rPr>
              <a:t>standardisation</a:t>
            </a: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 err="1" smtClean="0">
                <a:latin typeface="Goudy Old Style" panose="02020502050305020303" pitchFamily="18" charset="0"/>
              </a:rPr>
              <a:t>algorithmisation</a:t>
            </a:r>
            <a:endParaRPr lang="en-GB" sz="2200" dirty="0">
              <a:latin typeface="Goudy Old Style" panose="02020502050305020303" pitchFamily="18" charset="0"/>
            </a:endParaRP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>
                <a:latin typeface="Goudy Old Style" panose="02020502050305020303" pitchFamily="18" charset="0"/>
              </a:rPr>
              <a:t>automation</a:t>
            </a: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>
                <a:latin typeface="Goudy Old Style" panose="02020502050305020303" pitchFamily="18" charset="0"/>
              </a:rPr>
              <a:t>digitisation</a:t>
            </a: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>
                <a:latin typeface="Goudy Old Style" panose="02020502050305020303" pitchFamily="18" charset="0"/>
              </a:rPr>
              <a:t>… </a:t>
            </a:r>
            <a:endParaRPr lang="tr-TR" sz="22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20" grpId="0" animBg="1"/>
      <p:bldP spid="21" grpId="0" animBg="1"/>
      <p:bldP spid="22" grpId="0"/>
      <p:bldP spid="2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7887" y="0"/>
            <a:ext cx="828000" cy="6853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vert270" wrap="square" lIns="90000" bIns="432000" rtlCol="0" anchor="ctr" anchorCtr="0">
            <a:noAutofit/>
          </a:bodyPr>
          <a:lstStyle/>
          <a:p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  <a:latin typeface="Gill Sans MT" panose="020B0502020104020203" pitchFamily="34" charset="0"/>
              </a:rPr>
              <a:t>Reclaiming technology</a:t>
            </a:r>
            <a:endParaRPr lang="en-GB" sz="4000" dirty="0">
              <a:solidFill>
                <a:schemeClr val="accent3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3062" y="0"/>
            <a:ext cx="828000" cy="687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vert270" wrap="square" lIns="360000" rIns="360000" bIns="432000" rtlCol="0" anchor="ctr" anchorCtr="0">
            <a:noAutofit/>
          </a:bodyPr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Transformation?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892" y="4214456"/>
            <a:ext cx="1409700" cy="1609725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5404428" y="4865122"/>
            <a:ext cx="2088000" cy="444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526259" y="4580211"/>
            <a:ext cx="701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GB" sz="66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?</a:t>
            </a:r>
            <a:endParaRPr lang="en-GB" sz="6600" b="1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54456" y="317712"/>
            <a:ext cx="4335856" cy="635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3"/>
              </a:buClr>
              <a:buSzPct val="75000"/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Goudy Old Style" panose="02020502050305020303" pitchFamily="18" charset="0"/>
              </a:rPr>
              <a:t>offer </a:t>
            </a:r>
            <a:r>
              <a:rPr lang="en-GB" sz="2400" b="1" dirty="0" smtClean="0">
                <a:latin typeface="Goudy Old Style" panose="02020502050305020303" pitchFamily="18" charset="0"/>
              </a:rPr>
              <a:t>opportunities to convert awareness into action </a:t>
            </a:r>
          </a:p>
          <a:p>
            <a:pPr marL="342900" indent="-342900">
              <a:buClr>
                <a:schemeClr val="accent3"/>
              </a:buClr>
              <a:buSzPct val="75000"/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Goudy Old Style" panose="02020502050305020303" pitchFamily="18" charset="0"/>
              </a:rPr>
              <a:t>“un-teach” helplessness:</a:t>
            </a:r>
          </a:p>
          <a:p>
            <a:pPr lvl="1">
              <a:spcAft>
                <a:spcPts val="1200"/>
              </a:spcAft>
              <a:buClr>
                <a:schemeClr val="accent3"/>
              </a:buClr>
              <a:buSzPct val="75000"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Exceptions break the rules!</a:t>
            </a: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pPr marL="342900" indent="-342900">
              <a:spcAft>
                <a:spcPts val="400"/>
              </a:spcAft>
              <a:buClr>
                <a:schemeClr val="accent3"/>
              </a:buClr>
              <a:buSzPct val="75000"/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Goudy Old Style" panose="02020502050305020303" pitchFamily="18" charset="0"/>
              </a:rPr>
              <a:t>create small niches where </a:t>
            </a:r>
          </a:p>
          <a:p>
            <a:pPr marL="800100" lvl="1" indent="-342900">
              <a:spcAft>
                <a:spcPts val="400"/>
              </a:spcAft>
              <a:buClr>
                <a:schemeClr val="accent3"/>
              </a:buClr>
              <a:buSzPct val="75000"/>
              <a:buFont typeface="Times New Roman" panose="02020603050405020304" pitchFamily="18" charset="0"/>
              <a:buChar char="♦"/>
            </a:pPr>
            <a:r>
              <a:rPr lang="en-GB" sz="2400" dirty="0">
                <a:latin typeface="Goudy Old Style" panose="02020502050305020303" pitchFamily="18" charset="0"/>
              </a:rPr>
              <a:t>inter- and transdisciplinary collaboration</a:t>
            </a:r>
          </a:p>
          <a:p>
            <a:pPr marL="800100" lvl="1" indent="-342900">
              <a:spcAft>
                <a:spcPts val="400"/>
              </a:spcAft>
              <a:buClr>
                <a:schemeClr val="accent3"/>
              </a:buClr>
              <a:buSzPct val="75000"/>
              <a:buFont typeface="Times New Roman" panose="02020603050405020304" pitchFamily="18" charset="0"/>
              <a:buChar char="♦"/>
            </a:pPr>
            <a:r>
              <a:rPr lang="en-GB" sz="2400" dirty="0" smtClean="0">
                <a:latin typeface="Goudy Old Style" panose="02020502050305020303" pitchFamily="18" charset="0"/>
              </a:rPr>
              <a:t>different </a:t>
            </a:r>
            <a:r>
              <a:rPr lang="en-GB" sz="2400" dirty="0">
                <a:latin typeface="Goudy Old Style" panose="02020502050305020303" pitchFamily="18" charset="0"/>
              </a:rPr>
              <a:t>rules of conduct</a:t>
            </a:r>
          </a:p>
          <a:p>
            <a:pPr marL="800100" lvl="1" indent="-342900">
              <a:spcAft>
                <a:spcPts val="400"/>
              </a:spcAft>
              <a:buClr>
                <a:schemeClr val="accent3"/>
              </a:buClr>
              <a:buSzPct val="75000"/>
              <a:buFont typeface="Times New Roman" panose="02020603050405020304" pitchFamily="18" charset="0"/>
              <a:buChar char="♦"/>
            </a:pPr>
            <a:r>
              <a:rPr lang="en-GB" sz="2400" dirty="0">
                <a:latin typeface="Goudy Old Style" panose="02020502050305020303" pitchFamily="18" charset="0"/>
              </a:rPr>
              <a:t>t</a:t>
            </a:r>
            <a:r>
              <a:rPr lang="en-GB" sz="2400" dirty="0" smtClean="0">
                <a:latin typeface="Goudy Old Style" panose="02020502050305020303" pitchFamily="18" charset="0"/>
              </a:rPr>
              <a:t>rust &amp; respect</a:t>
            </a:r>
          </a:p>
          <a:p>
            <a:pPr marL="800100" lvl="1" indent="-342900">
              <a:spcAft>
                <a:spcPts val="400"/>
              </a:spcAft>
              <a:buClr>
                <a:schemeClr val="accent3"/>
              </a:buClr>
              <a:buSzPct val="75000"/>
              <a:buFont typeface="Times New Roman" panose="02020603050405020304" pitchFamily="18" charset="0"/>
              <a:buChar char="♦"/>
            </a:pPr>
            <a:r>
              <a:rPr lang="en-GB" sz="2400" dirty="0" smtClean="0">
                <a:latin typeface="Goudy Old Style" panose="02020502050305020303" pitchFamily="18" charset="0"/>
              </a:rPr>
              <a:t>motivation</a:t>
            </a:r>
          </a:p>
          <a:p>
            <a:pPr marL="800100" lvl="1" indent="-342900">
              <a:spcAft>
                <a:spcPts val="400"/>
              </a:spcAft>
              <a:buClr>
                <a:schemeClr val="accent3"/>
              </a:buClr>
              <a:buSzPct val="75000"/>
              <a:buFont typeface="Times New Roman" panose="02020603050405020304" pitchFamily="18" charset="0"/>
              <a:buChar char="♦"/>
            </a:pPr>
            <a:r>
              <a:rPr lang="en-GB" sz="2400" dirty="0" smtClean="0">
                <a:latin typeface="Goudy Old Style" panose="02020502050305020303" pitchFamily="18" charset="0"/>
              </a:rPr>
              <a:t>hope</a:t>
            </a:r>
          </a:p>
          <a:p>
            <a:pPr lvl="1">
              <a:spcAft>
                <a:spcPts val="400"/>
              </a:spcAft>
              <a:buClr>
                <a:schemeClr val="accent3"/>
              </a:buClr>
              <a:buSzPct val="75000"/>
            </a:pPr>
            <a:r>
              <a:rPr lang="en-GB" sz="2400" dirty="0" smtClean="0">
                <a:latin typeface="Goudy Old Style" panose="02020502050305020303" pitchFamily="18" charset="0"/>
              </a:rPr>
              <a:t>can emerge spontaneously</a:t>
            </a:r>
            <a:endParaRPr lang="en-GB" sz="2400" dirty="0">
              <a:latin typeface="Goudy Old Style" panose="02020502050305020303" pitchFamily="18" charset="0"/>
            </a:endParaRPr>
          </a:p>
          <a:p>
            <a:pPr lvl="1">
              <a:spcAft>
                <a:spcPts val="400"/>
              </a:spcAft>
              <a:buClr>
                <a:schemeClr val="accent3"/>
              </a:buClr>
              <a:buSzPct val="75000"/>
            </a:pPr>
            <a:r>
              <a:rPr lang="en-GB" sz="2400" dirty="0" smtClean="0">
                <a:latin typeface="Goudy Old Style" panose="02020502050305020303" pitchFamily="18" charset="0"/>
              </a:rPr>
              <a:t>as a </a:t>
            </a:r>
            <a:r>
              <a:rPr lang="en-GB" sz="2400" b="1" dirty="0" smtClean="0">
                <a:latin typeface="Goudy Old Style" panose="02020502050305020303" pitchFamily="18" charset="0"/>
              </a:rPr>
              <a:t>solution to real problems</a:t>
            </a:r>
          </a:p>
          <a:p>
            <a:pPr marL="342900" indent="-342900">
              <a:spcAft>
                <a:spcPts val="400"/>
              </a:spcAft>
              <a:buClr>
                <a:schemeClr val="accent3"/>
              </a:buClr>
              <a:buSzPct val="75000"/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Goudy Old Style" panose="02020502050305020303" pitchFamily="18" charset="0"/>
              </a:rPr>
              <a:t>while safeguarding the essence of the Utopia </a:t>
            </a:r>
            <a:endParaRPr lang="en-GB" sz="2400" dirty="0">
              <a:latin typeface="Goudy Old Style" panose="02020502050305020303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23011" y="2014470"/>
            <a:ext cx="3452555" cy="5054258"/>
            <a:chOff x="823011" y="2014470"/>
            <a:chExt cx="3452555" cy="5054258"/>
          </a:xfrm>
        </p:grpSpPr>
        <p:sp>
          <p:nvSpPr>
            <p:cNvPr id="14" name="Rounded Rectangle 3"/>
            <p:cNvSpPr/>
            <p:nvPr/>
          </p:nvSpPr>
          <p:spPr>
            <a:xfrm>
              <a:off x="823011" y="2014470"/>
              <a:ext cx="3452555" cy="5054258"/>
            </a:xfrm>
            <a:custGeom>
              <a:avLst/>
              <a:gdLst>
                <a:gd name="connsiteX0" fmla="*/ 0 w 2703955"/>
                <a:gd name="connsiteY0" fmla="*/ 450668 h 4217027"/>
                <a:gd name="connsiteX1" fmla="*/ 450668 w 2703955"/>
                <a:gd name="connsiteY1" fmla="*/ 0 h 4217027"/>
                <a:gd name="connsiteX2" fmla="*/ 2253287 w 2703955"/>
                <a:gd name="connsiteY2" fmla="*/ 0 h 4217027"/>
                <a:gd name="connsiteX3" fmla="*/ 2703955 w 2703955"/>
                <a:gd name="connsiteY3" fmla="*/ 450668 h 4217027"/>
                <a:gd name="connsiteX4" fmla="*/ 2703955 w 2703955"/>
                <a:gd name="connsiteY4" fmla="*/ 3766359 h 4217027"/>
                <a:gd name="connsiteX5" fmla="*/ 2253287 w 2703955"/>
                <a:gd name="connsiteY5" fmla="*/ 4217027 h 4217027"/>
                <a:gd name="connsiteX6" fmla="*/ 450668 w 2703955"/>
                <a:gd name="connsiteY6" fmla="*/ 4217027 h 4217027"/>
                <a:gd name="connsiteX7" fmla="*/ 0 w 2703955"/>
                <a:gd name="connsiteY7" fmla="*/ 3766359 h 4217027"/>
                <a:gd name="connsiteX8" fmla="*/ 0 w 2703955"/>
                <a:gd name="connsiteY8" fmla="*/ 450668 h 4217027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2703955 w 2703955"/>
                <a:gd name="connsiteY3" fmla="*/ 463730 h 4230089"/>
                <a:gd name="connsiteX4" fmla="*/ 2703955 w 2703955"/>
                <a:gd name="connsiteY4" fmla="*/ 3779421 h 4230089"/>
                <a:gd name="connsiteX5" fmla="*/ 2253287 w 2703955"/>
                <a:gd name="connsiteY5" fmla="*/ 4230089 h 4230089"/>
                <a:gd name="connsiteX6" fmla="*/ 450668 w 2703955"/>
                <a:gd name="connsiteY6" fmla="*/ 4230089 h 4230089"/>
                <a:gd name="connsiteX7" fmla="*/ 0 w 2703955"/>
                <a:gd name="connsiteY7" fmla="*/ 3779421 h 4230089"/>
                <a:gd name="connsiteX8" fmla="*/ 0 w 2703955"/>
                <a:gd name="connsiteY8" fmla="*/ 463730 h 4230089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1933246 w 2703955"/>
                <a:gd name="connsiteY3" fmla="*/ 529044 h 4230089"/>
                <a:gd name="connsiteX4" fmla="*/ 2703955 w 2703955"/>
                <a:gd name="connsiteY4" fmla="*/ 3779421 h 4230089"/>
                <a:gd name="connsiteX5" fmla="*/ 2253287 w 2703955"/>
                <a:gd name="connsiteY5" fmla="*/ 4230089 h 4230089"/>
                <a:gd name="connsiteX6" fmla="*/ 450668 w 2703955"/>
                <a:gd name="connsiteY6" fmla="*/ 4230089 h 4230089"/>
                <a:gd name="connsiteX7" fmla="*/ 0 w 2703955"/>
                <a:gd name="connsiteY7" fmla="*/ 3779421 h 4230089"/>
                <a:gd name="connsiteX8" fmla="*/ 0 w 2703955"/>
                <a:gd name="connsiteY8" fmla="*/ 463730 h 4230089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1933246 w 2703955"/>
                <a:gd name="connsiteY3" fmla="*/ 529044 h 4230089"/>
                <a:gd name="connsiteX4" fmla="*/ 1998563 w 2703955"/>
                <a:gd name="connsiteY4" fmla="*/ 913971 h 4230089"/>
                <a:gd name="connsiteX5" fmla="*/ 2703955 w 2703955"/>
                <a:gd name="connsiteY5" fmla="*/ 3779421 h 4230089"/>
                <a:gd name="connsiteX6" fmla="*/ 2253287 w 2703955"/>
                <a:gd name="connsiteY6" fmla="*/ 4230089 h 4230089"/>
                <a:gd name="connsiteX7" fmla="*/ 450668 w 2703955"/>
                <a:gd name="connsiteY7" fmla="*/ 4230089 h 4230089"/>
                <a:gd name="connsiteX8" fmla="*/ 0 w 2703955"/>
                <a:gd name="connsiteY8" fmla="*/ 3779421 h 4230089"/>
                <a:gd name="connsiteX9" fmla="*/ 0 w 2703955"/>
                <a:gd name="connsiteY9" fmla="*/ 463730 h 4230089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1933246 w 2703955"/>
                <a:gd name="connsiteY3" fmla="*/ 529044 h 4230089"/>
                <a:gd name="connsiteX4" fmla="*/ 2351261 w 2703955"/>
                <a:gd name="connsiteY4" fmla="*/ 861720 h 4230089"/>
                <a:gd name="connsiteX5" fmla="*/ 2703955 w 2703955"/>
                <a:gd name="connsiteY5" fmla="*/ 3779421 h 4230089"/>
                <a:gd name="connsiteX6" fmla="*/ 2253287 w 2703955"/>
                <a:gd name="connsiteY6" fmla="*/ 4230089 h 4230089"/>
                <a:gd name="connsiteX7" fmla="*/ 450668 w 2703955"/>
                <a:gd name="connsiteY7" fmla="*/ 4230089 h 4230089"/>
                <a:gd name="connsiteX8" fmla="*/ 0 w 2703955"/>
                <a:gd name="connsiteY8" fmla="*/ 3779421 h 4230089"/>
                <a:gd name="connsiteX9" fmla="*/ 0 w 2703955"/>
                <a:gd name="connsiteY9" fmla="*/ 463730 h 4230089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1933246 w 2703955"/>
                <a:gd name="connsiteY3" fmla="*/ 529044 h 4230089"/>
                <a:gd name="connsiteX4" fmla="*/ 2351261 w 2703955"/>
                <a:gd name="connsiteY4" fmla="*/ 861720 h 4230089"/>
                <a:gd name="connsiteX5" fmla="*/ 2703955 w 2703955"/>
                <a:gd name="connsiteY5" fmla="*/ 3779421 h 4230089"/>
                <a:gd name="connsiteX6" fmla="*/ 2253287 w 2703955"/>
                <a:gd name="connsiteY6" fmla="*/ 4230089 h 4230089"/>
                <a:gd name="connsiteX7" fmla="*/ 450668 w 2703955"/>
                <a:gd name="connsiteY7" fmla="*/ 4230089 h 4230089"/>
                <a:gd name="connsiteX8" fmla="*/ 0 w 2703955"/>
                <a:gd name="connsiteY8" fmla="*/ 3779421 h 4230089"/>
                <a:gd name="connsiteX9" fmla="*/ 0 w 2703955"/>
                <a:gd name="connsiteY9" fmla="*/ 463730 h 4230089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1933246 w 2703955"/>
                <a:gd name="connsiteY3" fmla="*/ 529044 h 4230089"/>
                <a:gd name="connsiteX4" fmla="*/ 2494952 w 2703955"/>
                <a:gd name="connsiteY4" fmla="*/ 966223 h 4230089"/>
                <a:gd name="connsiteX5" fmla="*/ 2703955 w 2703955"/>
                <a:gd name="connsiteY5" fmla="*/ 3779421 h 4230089"/>
                <a:gd name="connsiteX6" fmla="*/ 2253287 w 2703955"/>
                <a:gd name="connsiteY6" fmla="*/ 4230089 h 4230089"/>
                <a:gd name="connsiteX7" fmla="*/ 450668 w 2703955"/>
                <a:gd name="connsiteY7" fmla="*/ 4230089 h 4230089"/>
                <a:gd name="connsiteX8" fmla="*/ 0 w 2703955"/>
                <a:gd name="connsiteY8" fmla="*/ 3779421 h 4230089"/>
                <a:gd name="connsiteX9" fmla="*/ 0 w 2703955"/>
                <a:gd name="connsiteY9" fmla="*/ 463730 h 4230089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1933246 w 2703955"/>
                <a:gd name="connsiteY3" fmla="*/ 529044 h 4230089"/>
                <a:gd name="connsiteX4" fmla="*/ 2494952 w 2703955"/>
                <a:gd name="connsiteY4" fmla="*/ 966223 h 4230089"/>
                <a:gd name="connsiteX5" fmla="*/ 2703955 w 2703955"/>
                <a:gd name="connsiteY5" fmla="*/ 3779421 h 4230089"/>
                <a:gd name="connsiteX6" fmla="*/ 2253287 w 2703955"/>
                <a:gd name="connsiteY6" fmla="*/ 4230089 h 4230089"/>
                <a:gd name="connsiteX7" fmla="*/ 450668 w 2703955"/>
                <a:gd name="connsiteY7" fmla="*/ 4230089 h 4230089"/>
                <a:gd name="connsiteX8" fmla="*/ 0 w 2703955"/>
                <a:gd name="connsiteY8" fmla="*/ 3779421 h 4230089"/>
                <a:gd name="connsiteX9" fmla="*/ 0 w 2703955"/>
                <a:gd name="connsiteY9" fmla="*/ 463730 h 4230089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1933246 w 2703955"/>
                <a:gd name="connsiteY3" fmla="*/ 529044 h 4230089"/>
                <a:gd name="connsiteX4" fmla="*/ 2494952 w 2703955"/>
                <a:gd name="connsiteY4" fmla="*/ 966223 h 4230089"/>
                <a:gd name="connsiteX5" fmla="*/ 2703955 w 2703955"/>
                <a:gd name="connsiteY5" fmla="*/ 3779421 h 4230089"/>
                <a:gd name="connsiteX6" fmla="*/ 2253287 w 2703955"/>
                <a:gd name="connsiteY6" fmla="*/ 4230089 h 4230089"/>
                <a:gd name="connsiteX7" fmla="*/ 450668 w 2703955"/>
                <a:gd name="connsiteY7" fmla="*/ 4230089 h 4230089"/>
                <a:gd name="connsiteX8" fmla="*/ 0 w 2703955"/>
                <a:gd name="connsiteY8" fmla="*/ 3779421 h 4230089"/>
                <a:gd name="connsiteX9" fmla="*/ 0 w 2703955"/>
                <a:gd name="connsiteY9" fmla="*/ 463730 h 4230089"/>
                <a:gd name="connsiteX0" fmla="*/ 0 w 2708549"/>
                <a:gd name="connsiteY0" fmla="*/ 463730 h 4230089"/>
                <a:gd name="connsiteX1" fmla="*/ 450668 w 2708549"/>
                <a:gd name="connsiteY1" fmla="*/ 13062 h 4230089"/>
                <a:gd name="connsiteX2" fmla="*/ 1534830 w 2708549"/>
                <a:gd name="connsiteY2" fmla="*/ 0 h 4230089"/>
                <a:gd name="connsiteX3" fmla="*/ 1933246 w 2708549"/>
                <a:gd name="connsiteY3" fmla="*/ 529044 h 4230089"/>
                <a:gd name="connsiteX4" fmla="*/ 2625581 w 2708549"/>
                <a:gd name="connsiteY4" fmla="*/ 966223 h 4230089"/>
                <a:gd name="connsiteX5" fmla="*/ 2703955 w 2708549"/>
                <a:gd name="connsiteY5" fmla="*/ 3779421 h 4230089"/>
                <a:gd name="connsiteX6" fmla="*/ 2253287 w 2708549"/>
                <a:gd name="connsiteY6" fmla="*/ 4230089 h 4230089"/>
                <a:gd name="connsiteX7" fmla="*/ 450668 w 2708549"/>
                <a:gd name="connsiteY7" fmla="*/ 4230089 h 4230089"/>
                <a:gd name="connsiteX8" fmla="*/ 0 w 2708549"/>
                <a:gd name="connsiteY8" fmla="*/ 3779421 h 4230089"/>
                <a:gd name="connsiteX9" fmla="*/ 0 w 2708549"/>
                <a:gd name="connsiteY9" fmla="*/ 463730 h 4230089"/>
                <a:gd name="connsiteX0" fmla="*/ 0 w 2703955"/>
                <a:gd name="connsiteY0" fmla="*/ 463730 h 4230089"/>
                <a:gd name="connsiteX1" fmla="*/ 450668 w 2703955"/>
                <a:gd name="connsiteY1" fmla="*/ 13062 h 4230089"/>
                <a:gd name="connsiteX2" fmla="*/ 1534830 w 2703955"/>
                <a:gd name="connsiteY2" fmla="*/ 0 h 4230089"/>
                <a:gd name="connsiteX3" fmla="*/ 1933246 w 2703955"/>
                <a:gd name="connsiteY3" fmla="*/ 529044 h 4230089"/>
                <a:gd name="connsiteX4" fmla="*/ 2625581 w 2703955"/>
                <a:gd name="connsiteY4" fmla="*/ 966223 h 4230089"/>
                <a:gd name="connsiteX5" fmla="*/ 2703955 w 2703955"/>
                <a:gd name="connsiteY5" fmla="*/ 3779421 h 4230089"/>
                <a:gd name="connsiteX6" fmla="*/ 2253287 w 2703955"/>
                <a:gd name="connsiteY6" fmla="*/ 4230089 h 4230089"/>
                <a:gd name="connsiteX7" fmla="*/ 450668 w 2703955"/>
                <a:gd name="connsiteY7" fmla="*/ 4230089 h 4230089"/>
                <a:gd name="connsiteX8" fmla="*/ 0 w 2703955"/>
                <a:gd name="connsiteY8" fmla="*/ 3779421 h 4230089"/>
                <a:gd name="connsiteX9" fmla="*/ 0 w 2703955"/>
                <a:gd name="connsiteY9" fmla="*/ 463730 h 4230089"/>
                <a:gd name="connsiteX0" fmla="*/ 0 w 2735906"/>
                <a:gd name="connsiteY0" fmla="*/ 463730 h 4230089"/>
                <a:gd name="connsiteX1" fmla="*/ 450668 w 2735906"/>
                <a:gd name="connsiteY1" fmla="*/ 13062 h 4230089"/>
                <a:gd name="connsiteX2" fmla="*/ 1534830 w 2735906"/>
                <a:gd name="connsiteY2" fmla="*/ 0 h 4230089"/>
                <a:gd name="connsiteX3" fmla="*/ 1933246 w 2735906"/>
                <a:gd name="connsiteY3" fmla="*/ 529044 h 4230089"/>
                <a:gd name="connsiteX4" fmla="*/ 2625581 w 2735906"/>
                <a:gd name="connsiteY4" fmla="*/ 966223 h 4230089"/>
                <a:gd name="connsiteX5" fmla="*/ 2690894 w 2735906"/>
                <a:gd name="connsiteY5" fmla="*/ 1749994 h 4230089"/>
                <a:gd name="connsiteX6" fmla="*/ 2703955 w 2735906"/>
                <a:gd name="connsiteY6" fmla="*/ 3779421 h 4230089"/>
                <a:gd name="connsiteX7" fmla="*/ 2253287 w 2735906"/>
                <a:gd name="connsiteY7" fmla="*/ 4230089 h 4230089"/>
                <a:gd name="connsiteX8" fmla="*/ 450668 w 2735906"/>
                <a:gd name="connsiteY8" fmla="*/ 4230089 h 4230089"/>
                <a:gd name="connsiteX9" fmla="*/ 0 w 2735906"/>
                <a:gd name="connsiteY9" fmla="*/ 3779421 h 4230089"/>
                <a:gd name="connsiteX10" fmla="*/ 0 w 2735906"/>
                <a:gd name="connsiteY10" fmla="*/ 463730 h 4230089"/>
                <a:gd name="connsiteX0" fmla="*/ 0 w 2713614"/>
                <a:gd name="connsiteY0" fmla="*/ 463730 h 4230089"/>
                <a:gd name="connsiteX1" fmla="*/ 450668 w 2713614"/>
                <a:gd name="connsiteY1" fmla="*/ 13062 h 4230089"/>
                <a:gd name="connsiteX2" fmla="*/ 1534830 w 2713614"/>
                <a:gd name="connsiteY2" fmla="*/ 0 h 4230089"/>
                <a:gd name="connsiteX3" fmla="*/ 1933246 w 2713614"/>
                <a:gd name="connsiteY3" fmla="*/ 529044 h 4230089"/>
                <a:gd name="connsiteX4" fmla="*/ 2625581 w 2713614"/>
                <a:gd name="connsiteY4" fmla="*/ 966223 h 4230089"/>
                <a:gd name="connsiteX5" fmla="*/ 2690894 w 2713614"/>
                <a:gd name="connsiteY5" fmla="*/ 1749994 h 4230089"/>
                <a:gd name="connsiteX6" fmla="*/ 2703955 w 2713614"/>
                <a:gd name="connsiteY6" fmla="*/ 3779421 h 4230089"/>
                <a:gd name="connsiteX7" fmla="*/ 2253287 w 2713614"/>
                <a:gd name="connsiteY7" fmla="*/ 4230089 h 4230089"/>
                <a:gd name="connsiteX8" fmla="*/ 450668 w 2713614"/>
                <a:gd name="connsiteY8" fmla="*/ 4230089 h 4230089"/>
                <a:gd name="connsiteX9" fmla="*/ 0 w 2713614"/>
                <a:gd name="connsiteY9" fmla="*/ 3779421 h 4230089"/>
                <a:gd name="connsiteX10" fmla="*/ 0 w 2713614"/>
                <a:gd name="connsiteY10" fmla="*/ 463730 h 4230089"/>
                <a:gd name="connsiteX0" fmla="*/ 0 w 2718121"/>
                <a:gd name="connsiteY0" fmla="*/ 463730 h 4230089"/>
                <a:gd name="connsiteX1" fmla="*/ 450668 w 2718121"/>
                <a:gd name="connsiteY1" fmla="*/ 13062 h 4230089"/>
                <a:gd name="connsiteX2" fmla="*/ 1534830 w 2718121"/>
                <a:gd name="connsiteY2" fmla="*/ 0 h 4230089"/>
                <a:gd name="connsiteX3" fmla="*/ 1933246 w 2718121"/>
                <a:gd name="connsiteY3" fmla="*/ 529044 h 4230089"/>
                <a:gd name="connsiteX4" fmla="*/ 2625581 w 2718121"/>
                <a:gd name="connsiteY4" fmla="*/ 966223 h 4230089"/>
                <a:gd name="connsiteX5" fmla="*/ 2690894 w 2718121"/>
                <a:gd name="connsiteY5" fmla="*/ 1749994 h 4230089"/>
                <a:gd name="connsiteX6" fmla="*/ 2612516 w 2718121"/>
                <a:gd name="connsiteY6" fmla="*/ 2847274 h 4230089"/>
                <a:gd name="connsiteX7" fmla="*/ 2703955 w 2718121"/>
                <a:gd name="connsiteY7" fmla="*/ 3779421 h 4230089"/>
                <a:gd name="connsiteX8" fmla="*/ 2253287 w 2718121"/>
                <a:gd name="connsiteY8" fmla="*/ 4230089 h 4230089"/>
                <a:gd name="connsiteX9" fmla="*/ 450668 w 2718121"/>
                <a:gd name="connsiteY9" fmla="*/ 4230089 h 4230089"/>
                <a:gd name="connsiteX10" fmla="*/ 0 w 2718121"/>
                <a:gd name="connsiteY10" fmla="*/ 3779421 h 4230089"/>
                <a:gd name="connsiteX11" fmla="*/ 0 w 2718121"/>
                <a:gd name="connsiteY11" fmla="*/ 463730 h 4230089"/>
                <a:gd name="connsiteX0" fmla="*/ 0 w 2709037"/>
                <a:gd name="connsiteY0" fmla="*/ 463730 h 4230089"/>
                <a:gd name="connsiteX1" fmla="*/ 450668 w 2709037"/>
                <a:gd name="connsiteY1" fmla="*/ 13062 h 4230089"/>
                <a:gd name="connsiteX2" fmla="*/ 1534830 w 2709037"/>
                <a:gd name="connsiteY2" fmla="*/ 0 h 4230089"/>
                <a:gd name="connsiteX3" fmla="*/ 1933246 w 2709037"/>
                <a:gd name="connsiteY3" fmla="*/ 529044 h 4230089"/>
                <a:gd name="connsiteX4" fmla="*/ 2625581 w 2709037"/>
                <a:gd name="connsiteY4" fmla="*/ 966223 h 4230089"/>
                <a:gd name="connsiteX5" fmla="*/ 2690894 w 2709037"/>
                <a:gd name="connsiteY5" fmla="*/ 1749994 h 4230089"/>
                <a:gd name="connsiteX6" fmla="*/ 2272882 w 2709037"/>
                <a:gd name="connsiteY6" fmla="*/ 2768897 h 4230089"/>
                <a:gd name="connsiteX7" fmla="*/ 2703955 w 2709037"/>
                <a:gd name="connsiteY7" fmla="*/ 3779421 h 4230089"/>
                <a:gd name="connsiteX8" fmla="*/ 2253287 w 2709037"/>
                <a:gd name="connsiteY8" fmla="*/ 4230089 h 4230089"/>
                <a:gd name="connsiteX9" fmla="*/ 450668 w 2709037"/>
                <a:gd name="connsiteY9" fmla="*/ 4230089 h 4230089"/>
                <a:gd name="connsiteX10" fmla="*/ 0 w 2709037"/>
                <a:gd name="connsiteY10" fmla="*/ 3779421 h 4230089"/>
                <a:gd name="connsiteX11" fmla="*/ 0 w 2709037"/>
                <a:gd name="connsiteY11" fmla="*/ 463730 h 4230089"/>
                <a:gd name="connsiteX0" fmla="*/ 0 w 2747876"/>
                <a:gd name="connsiteY0" fmla="*/ 463730 h 4230089"/>
                <a:gd name="connsiteX1" fmla="*/ 450668 w 2747876"/>
                <a:gd name="connsiteY1" fmla="*/ 13062 h 4230089"/>
                <a:gd name="connsiteX2" fmla="*/ 1534830 w 2747876"/>
                <a:gd name="connsiteY2" fmla="*/ 0 h 4230089"/>
                <a:gd name="connsiteX3" fmla="*/ 1933246 w 2747876"/>
                <a:gd name="connsiteY3" fmla="*/ 529044 h 4230089"/>
                <a:gd name="connsiteX4" fmla="*/ 2625581 w 2747876"/>
                <a:gd name="connsiteY4" fmla="*/ 966223 h 4230089"/>
                <a:gd name="connsiteX5" fmla="*/ 2690894 w 2747876"/>
                <a:gd name="connsiteY5" fmla="*/ 1749994 h 4230089"/>
                <a:gd name="connsiteX6" fmla="*/ 2272882 w 2747876"/>
                <a:gd name="connsiteY6" fmla="*/ 2768897 h 4230089"/>
                <a:gd name="connsiteX7" fmla="*/ 2743144 w 2747876"/>
                <a:gd name="connsiteY7" fmla="*/ 3883924 h 4230089"/>
                <a:gd name="connsiteX8" fmla="*/ 2253287 w 2747876"/>
                <a:gd name="connsiteY8" fmla="*/ 4230089 h 4230089"/>
                <a:gd name="connsiteX9" fmla="*/ 450668 w 2747876"/>
                <a:gd name="connsiteY9" fmla="*/ 4230089 h 4230089"/>
                <a:gd name="connsiteX10" fmla="*/ 0 w 2747876"/>
                <a:gd name="connsiteY10" fmla="*/ 3779421 h 4230089"/>
                <a:gd name="connsiteX11" fmla="*/ 0 w 2747876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690894 w 2743144"/>
                <a:gd name="connsiteY5" fmla="*/ 1749994 h 4230089"/>
                <a:gd name="connsiteX6" fmla="*/ 2272882 w 2743144"/>
                <a:gd name="connsiteY6" fmla="*/ 2768897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690894 w 2743144"/>
                <a:gd name="connsiteY5" fmla="*/ 1749994 h 4230089"/>
                <a:gd name="connsiteX6" fmla="*/ 2207567 w 2743144"/>
                <a:gd name="connsiteY6" fmla="*/ 2755834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586391 w 2743144"/>
                <a:gd name="connsiteY5" fmla="*/ 1959000 h 4230089"/>
                <a:gd name="connsiteX6" fmla="*/ 2207567 w 2743144"/>
                <a:gd name="connsiteY6" fmla="*/ 2755834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586391 w 2743144"/>
                <a:gd name="connsiteY5" fmla="*/ 1959000 h 4230089"/>
                <a:gd name="connsiteX6" fmla="*/ 2207567 w 2743144"/>
                <a:gd name="connsiteY6" fmla="*/ 2755834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586391 w 2743144"/>
                <a:gd name="connsiteY5" fmla="*/ 1959000 h 4230089"/>
                <a:gd name="connsiteX6" fmla="*/ 2207567 w 2743144"/>
                <a:gd name="connsiteY6" fmla="*/ 2755834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586391 w 2743144"/>
                <a:gd name="connsiteY5" fmla="*/ 1959000 h 4230089"/>
                <a:gd name="connsiteX6" fmla="*/ 2116127 w 2743144"/>
                <a:gd name="connsiteY6" fmla="*/ 2755834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586391 w 2743144"/>
                <a:gd name="connsiteY5" fmla="*/ 1959000 h 4230089"/>
                <a:gd name="connsiteX6" fmla="*/ 2116127 w 2743144"/>
                <a:gd name="connsiteY6" fmla="*/ 2755834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586391 w 2743144"/>
                <a:gd name="connsiteY5" fmla="*/ 1959000 h 4230089"/>
                <a:gd name="connsiteX6" fmla="*/ 2194504 w 2743144"/>
                <a:gd name="connsiteY6" fmla="*/ 2912588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586391 w 2743144"/>
                <a:gd name="connsiteY5" fmla="*/ 1959000 h 4230089"/>
                <a:gd name="connsiteX6" fmla="*/ 2194504 w 2743144"/>
                <a:gd name="connsiteY6" fmla="*/ 2912588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43144"/>
                <a:gd name="connsiteY0" fmla="*/ 463730 h 4230089"/>
                <a:gd name="connsiteX1" fmla="*/ 450668 w 2743144"/>
                <a:gd name="connsiteY1" fmla="*/ 13062 h 4230089"/>
                <a:gd name="connsiteX2" fmla="*/ 1534830 w 2743144"/>
                <a:gd name="connsiteY2" fmla="*/ 0 h 4230089"/>
                <a:gd name="connsiteX3" fmla="*/ 1933246 w 2743144"/>
                <a:gd name="connsiteY3" fmla="*/ 529044 h 4230089"/>
                <a:gd name="connsiteX4" fmla="*/ 2625581 w 2743144"/>
                <a:gd name="connsiteY4" fmla="*/ 966223 h 4230089"/>
                <a:gd name="connsiteX5" fmla="*/ 2586391 w 2743144"/>
                <a:gd name="connsiteY5" fmla="*/ 1959000 h 4230089"/>
                <a:gd name="connsiteX6" fmla="*/ 2194504 w 2743144"/>
                <a:gd name="connsiteY6" fmla="*/ 2912588 h 4230089"/>
                <a:gd name="connsiteX7" fmla="*/ 2743144 w 2743144"/>
                <a:gd name="connsiteY7" fmla="*/ 3883924 h 4230089"/>
                <a:gd name="connsiteX8" fmla="*/ 2253287 w 2743144"/>
                <a:gd name="connsiteY8" fmla="*/ 4230089 h 4230089"/>
                <a:gd name="connsiteX9" fmla="*/ 450668 w 2743144"/>
                <a:gd name="connsiteY9" fmla="*/ 4230089 h 4230089"/>
                <a:gd name="connsiteX10" fmla="*/ 0 w 2743144"/>
                <a:gd name="connsiteY10" fmla="*/ 3779421 h 4230089"/>
                <a:gd name="connsiteX11" fmla="*/ 0 w 2743144"/>
                <a:gd name="connsiteY11" fmla="*/ 463730 h 4230089"/>
                <a:gd name="connsiteX0" fmla="*/ 0 w 2758647"/>
                <a:gd name="connsiteY0" fmla="*/ 463730 h 4230089"/>
                <a:gd name="connsiteX1" fmla="*/ 450668 w 2758647"/>
                <a:gd name="connsiteY1" fmla="*/ 13062 h 4230089"/>
                <a:gd name="connsiteX2" fmla="*/ 1534830 w 2758647"/>
                <a:gd name="connsiteY2" fmla="*/ 0 h 4230089"/>
                <a:gd name="connsiteX3" fmla="*/ 1933246 w 2758647"/>
                <a:gd name="connsiteY3" fmla="*/ 529044 h 4230089"/>
                <a:gd name="connsiteX4" fmla="*/ 2625581 w 2758647"/>
                <a:gd name="connsiteY4" fmla="*/ 966223 h 4230089"/>
                <a:gd name="connsiteX5" fmla="*/ 2586391 w 2758647"/>
                <a:gd name="connsiteY5" fmla="*/ 1959000 h 4230089"/>
                <a:gd name="connsiteX6" fmla="*/ 2194504 w 2758647"/>
                <a:gd name="connsiteY6" fmla="*/ 2912588 h 4230089"/>
                <a:gd name="connsiteX7" fmla="*/ 2743144 w 2758647"/>
                <a:gd name="connsiteY7" fmla="*/ 3883924 h 4230089"/>
                <a:gd name="connsiteX8" fmla="*/ 2253287 w 2758647"/>
                <a:gd name="connsiteY8" fmla="*/ 4230089 h 4230089"/>
                <a:gd name="connsiteX9" fmla="*/ 450668 w 2758647"/>
                <a:gd name="connsiteY9" fmla="*/ 4230089 h 4230089"/>
                <a:gd name="connsiteX10" fmla="*/ 0 w 2758647"/>
                <a:gd name="connsiteY10" fmla="*/ 3779421 h 4230089"/>
                <a:gd name="connsiteX11" fmla="*/ 0 w 2758647"/>
                <a:gd name="connsiteY11" fmla="*/ 463730 h 4230089"/>
                <a:gd name="connsiteX0" fmla="*/ 0 w 2746836"/>
                <a:gd name="connsiteY0" fmla="*/ 463730 h 4234893"/>
                <a:gd name="connsiteX1" fmla="*/ 450668 w 2746836"/>
                <a:gd name="connsiteY1" fmla="*/ 13062 h 4234893"/>
                <a:gd name="connsiteX2" fmla="*/ 1534830 w 2746836"/>
                <a:gd name="connsiteY2" fmla="*/ 0 h 4234893"/>
                <a:gd name="connsiteX3" fmla="*/ 1933246 w 2746836"/>
                <a:gd name="connsiteY3" fmla="*/ 529044 h 4234893"/>
                <a:gd name="connsiteX4" fmla="*/ 2625581 w 2746836"/>
                <a:gd name="connsiteY4" fmla="*/ 966223 h 4234893"/>
                <a:gd name="connsiteX5" fmla="*/ 2586391 w 2746836"/>
                <a:gd name="connsiteY5" fmla="*/ 1959000 h 4234893"/>
                <a:gd name="connsiteX6" fmla="*/ 2194504 w 2746836"/>
                <a:gd name="connsiteY6" fmla="*/ 2912588 h 4234893"/>
                <a:gd name="connsiteX7" fmla="*/ 2743144 w 2746836"/>
                <a:gd name="connsiteY7" fmla="*/ 3883924 h 4234893"/>
                <a:gd name="connsiteX8" fmla="*/ 2253287 w 2746836"/>
                <a:gd name="connsiteY8" fmla="*/ 4230089 h 4234893"/>
                <a:gd name="connsiteX9" fmla="*/ 450668 w 2746836"/>
                <a:gd name="connsiteY9" fmla="*/ 4230089 h 4234893"/>
                <a:gd name="connsiteX10" fmla="*/ 0 w 2746836"/>
                <a:gd name="connsiteY10" fmla="*/ 3779421 h 4234893"/>
                <a:gd name="connsiteX11" fmla="*/ 0 w 2746836"/>
                <a:gd name="connsiteY11" fmla="*/ 463730 h 4234893"/>
                <a:gd name="connsiteX0" fmla="*/ 0 w 2757634"/>
                <a:gd name="connsiteY0" fmla="*/ 463730 h 4234893"/>
                <a:gd name="connsiteX1" fmla="*/ 450668 w 2757634"/>
                <a:gd name="connsiteY1" fmla="*/ 13062 h 4234893"/>
                <a:gd name="connsiteX2" fmla="*/ 1534830 w 2757634"/>
                <a:gd name="connsiteY2" fmla="*/ 0 h 4234893"/>
                <a:gd name="connsiteX3" fmla="*/ 1933246 w 2757634"/>
                <a:gd name="connsiteY3" fmla="*/ 529044 h 4234893"/>
                <a:gd name="connsiteX4" fmla="*/ 2717021 w 2757634"/>
                <a:gd name="connsiteY4" fmla="*/ 1057663 h 4234893"/>
                <a:gd name="connsiteX5" fmla="*/ 2586391 w 2757634"/>
                <a:gd name="connsiteY5" fmla="*/ 1959000 h 4234893"/>
                <a:gd name="connsiteX6" fmla="*/ 2194504 w 2757634"/>
                <a:gd name="connsiteY6" fmla="*/ 2912588 h 4234893"/>
                <a:gd name="connsiteX7" fmla="*/ 2743144 w 2757634"/>
                <a:gd name="connsiteY7" fmla="*/ 3883924 h 4234893"/>
                <a:gd name="connsiteX8" fmla="*/ 2253287 w 2757634"/>
                <a:gd name="connsiteY8" fmla="*/ 4230089 h 4234893"/>
                <a:gd name="connsiteX9" fmla="*/ 450668 w 2757634"/>
                <a:gd name="connsiteY9" fmla="*/ 4230089 h 4234893"/>
                <a:gd name="connsiteX10" fmla="*/ 0 w 2757634"/>
                <a:gd name="connsiteY10" fmla="*/ 3779421 h 4234893"/>
                <a:gd name="connsiteX11" fmla="*/ 0 w 2757634"/>
                <a:gd name="connsiteY11" fmla="*/ 463730 h 4234893"/>
                <a:gd name="connsiteX0" fmla="*/ 0 w 2768899"/>
                <a:gd name="connsiteY0" fmla="*/ 463730 h 4234893"/>
                <a:gd name="connsiteX1" fmla="*/ 450668 w 2768899"/>
                <a:gd name="connsiteY1" fmla="*/ 13062 h 4234893"/>
                <a:gd name="connsiteX2" fmla="*/ 1534830 w 2768899"/>
                <a:gd name="connsiteY2" fmla="*/ 0 h 4234893"/>
                <a:gd name="connsiteX3" fmla="*/ 1933246 w 2768899"/>
                <a:gd name="connsiteY3" fmla="*/ 529044 h 4234893"/>
                <a:gd name="connsiteX4" fmla="*/ 2717021 w 2768899"/>
                <a:gd name="connsiteY4" fmla="*/ 1057663 h 4234893"/>
                <a:gd name="connsiteX5" fmla="*/ 2586391 w 2768899"/>
                <a:gd name="connsiteY5" fmla="*/ 1959000 h 4234893"/>
                <a:gd name="connsiteX6" fmla="*/ 2194504 w 2768899"/>
                <a:gd name="connsiteY6" fmla="*/ 2912588 h 4234893"/>
                <a:gd name="connsiteX7" fmla="*/ 2743144 w 2768899"/>
                <a:gd name="connsiteY7" fmla="*/ 3883924 h 4234893"/>
                <a:gd name="connsiteX8" fmla="*/ 2253287 w 2768899"/>
                <a:gd name="connsiteY8" fmla="*/ 4230089 h 4234893"/>
                <a:gd name="connsiteX9" fmla="*/ 450668 w 2768899"/>
                <a:gd name="connsiteY9" fmla="*/ 4230089 h 4234893"/>
                <a:gd name="connsiteX10" fmla="*/ 0 w 2768899"/>
                <a:gd name="connsiteY10" fmla="*/ 3779421 h 4234893"/>
                <a:gd name="connsiteX11" fmla="*/ 0 w 2768899"/>
                <a:gd name="connsiteY11" fmla="*/ 463730 h 4234893"/>
                <a:gd name="connsiteX0" fmla="*/ 0 w 2752050"/>
                <a:gd name="connsiteY0" fmla="*/ 463730 h 4234893"/>
                <a:gd name="connsiteX1" fmla="*/ 450668 w 2752050"/>
                <a:gd name="connsiteY1" fmla="*/ 13062 h 4234893"/>
                <a:gd name="connsiteX2" fmla="*/ 1534830 w 2752050"/>
                <a:gd name="connsiteY2" fmla="*/ 0 h 4234893"/>
                <a:gd name="connsiteX3" fmla="*/ 2011623 w 2752050"/>
                <a:gd name="connsiteY3" fmla="*/ 515981 h 4234893"/>
                <a:gd name="connsiteX4" fmla="*/ 2717021 w 2752050"/>
                <a:gd name="connsiteY4" fmla="*/ 1057663 h 4234893"/>
                <a:gd name="connsiteX5" fmla="*/ 2586391 w 2752050"/>
                <a:gd name="connsiteY5" fmla="*/ 1959000 h 4234893"/>
                <a:gd name="connsiteX6" fmla="*/ 2194504 w 2752050"/>
                <a:gd name="connsiteY6" fmla="*/ 2912588 h 4234893"/>
                <a:gd name="connsiteX7" fmla="*/ 2743144 w 2752050"/>
                <a:gd name="connsiteY7" fmla="*/ 3883924 h 4234893"/>
                <a:gd name="connsiteX8" fmla="*/ 2253287 w 2752050"/>
                <a:gd name="connsiteY8" fmla="*/ 4230089 h 4234893"/>
                <a:gd name="connsiteX9" fmla="*/ 450668 w 2752050"/>
                <a:gd name="connsiteY9" fmla="*/ 4230089 h 4234893"/>
                <a:gd name="connsiteX10" fmla="*/ 0 w 2752050"/>
                <a:gd name="connsiteY10" fmla="*/ 3779421 h 4234893"/>
                <a:gd name="connsiteX11" fmla="*/ 0 w 2752050"/>
                <a:gd name="connsiteY11" fmla="*/ 463730 h 4234893"/>
                <a:gd name="connsiteX0" fmla="*/ 0 w 2752050"/>
                <a:gd name="connsiteY0" fmla="*/ 496896 h 4268059"/>
                <a:gd name="connsiteX1" fmla="*/ 450668 w 2752050"/>
                <a:gd name="connsiteY1" fmla="*/ 46228 h 4268059"/>
                <a:gd name="connsiteX2" fmla="*/ 1373152 w 2752050"/>
                <a:gd name="connsiteY2" fmla="*/ 0 h 4268059"/>
                <a:gd name="connsiteX3" fmla="*/ 2011623 w 2752050"/>
                <a:gd name="connsiteY3" fmla="*/ 549147 h 4268059"/>
                <a:gd name="connsiteX4" fmla="*/ 2717021 w 2752050"/>
                <a:gd name="connsiteY4" fmla="*/ 1090829 h 4268059"/>
                <a:gd name="connsiteX5" fmla="*/ 2586391 w 2752050"/>
                <a:gd name="connsiteY5" fmla="*/ 1992166 h 4268059"/>
                <a:gd name="connsiteX6" fmla="*/ 2194504 w 2752050"/>
                <a:gd name="connsiteY6" fmla="*/ 2945754 h 4268059"/>
                <a:gd name="connsiteX7" fmla="*/ 2743144 w 2752050"/>
                <a:gd name="connsiteY7" fmla="*/ 3917090 h 4268059"/>
                <a:gd name="connsiteX8" fmla="*/ 2253287 w 2752050"/>
                <a:gd name="connsiteY8" fmla="*/ 4263255 h 4268059"/>
                <a:gd name="connsiteX9" fmla="*/ 450668 w 2752050"/>
                <a:gd name="connsiteY9" fmla="*/ 4263255 h 4268059"/>
                <a:gd name="connsiteX10" fmla="*/ 0 w 2752050"/>
                <a:gd name="connsiteY10" fmla="*/ 3812587 h 4268059"/>
                <a:gd name="connsiteX11" fmla="*/ 0 w 2752050"/>
                <a:gd name="connsiteY11" fmla="*/ 496896 h 4268059"/>
                <a:gd name="connsiteX0" fmla="*/ 0 w 2752050"/>
                <a:gd name="connsiteY0" fmla="*/ 450668 h 4221831"/>
                <a:gd name="connsiteX1" fmla="*/ 450668 w 2752050"/>
                <a:gd name="connsiteY1" fmla="*/ 0 h 4221831"/>
                <a:gd name="connsiteX2" fmla="*/ 1363642 w 2752050"/>
                <a:gd name="connsiteY2" fmla="*/ 9047 h 4221831"/>
                <a:gd name="connsiteX3" fmla="*/ 2011623 w 2752050"/>
                <a:gd name="connsiteY3" fmla="*/ 502919 h 4221831"/>
                <a:gd name="connsiteX4" fmla="*/ 2717021 w 2752050"/>
                <a:gd name="connsiteY4" fmla="*/ 1044601 h 4221831"/>
                <a:gd name="connsiteX5" fmla="*/ 2586391 w 2752050"/>
                <a:gd name="connsiteY5" fmla="*/ 1945938 h 4221831"/>
                <a:gd name="connsiteX6" fmla="*/ 2194504 w 2752050"/>
                <a:gd name="connsiteY6" fmla="*/ 2899526 h 4221831"/>
                <a:gd name="connsiteX7" fmla="*/ 2743144 w 2752050"/>
                <a:gd name="connsiteY7" fmla="*/ 3870862 h 4221831"/>
                <a:gd name="connsiteX8" fmla="*/ 2253287 w 2752050"/>
                <a:gd name="connsiteY8" fmla="*/ 4217027 h 4221831"/>
                <a:gd name="connsiteX9" fmla="*/ 450668 w 2752050"/>
                <a:gd name="connsiteY9" fmla="*/ 4217027 h 4221831"/>
                <a:gd name="connsiteX10" fmla="*/ 0 w 2752050"/>
                <a:gd name="connsiteY10" fmla="*/ 3766359 h 4221831"/>
                <a:gd name="connsiteX11" fmla="*/ 0 w 2752050"/>
                <a:gd name="connsiteY11" fmla="*/ 450668 h 4221831"/>
                <a:gd name="connsiteX0" fmla="*/ 0 w 2763607"/>
                <a:gd name="connsiteY0" fmla="*/ 450668 h 4221831"/>
                <a:gd name="connsiteX1" fmla="*/ 450668 w 2763607"/>
                <a:gd name="connsiteY1" fmla="*/ 0 h 4221831"/>
                <a:gd name="connsiteX2" fmla="*/ 1363642 w 2763607"/>
                <a:gd name="connsiteY2" fmla="*/ 9047 h 4221831"/>
                <a:gd name="connsiteX3" fmla="*/ 1849945 w 2763607"/>
                <a:gd name="connsiteY3" fmla="*/ 580305 h 4221831"/>
                <a:gd name="connsiteX4" fmla="*/ 2717021 w 2763607"/>
                <a:gd name="connsiteY4" fmla="*/ 1044601 h 4221831"/>
                <a:gd name="connsiteX5" fmla="*/ 2586391 w 2763607"/>
                <a:gd name="connsiteY5" fmla="*/ 1945938 h 4221831"/>
                <a:gd name="connsiteX6" fmla="*/ 2194504 w 2763607"/>
                <a:gd name="connsiteY6" fmla="*/ 2899526 h 4221831"/>
                <a:gd name="connsiteX7" fmla="*/ 2743144 w 2763607"/>
                <a:gd name="connsiteY7" fmla="*/ 3870862 h 4221831"/>
                <a:gd name="connsiteX8" fmla="*/ 2253287 w 2763607"/>
                <a:gd name="connsiteY8" fmla="*/ 4217027 h 4221831"/>
                <a:gd name="connsiteX9" fmla="*/ 450668 w 2763607"/>
                <a:gd name="connsiteY9" fmla="*/ 4217027 h 4221831"/>
                <a:gd name="connsiteX10" fmla="*/ 0 w 2763607"/>
                <a:gd name="connsiteY10" fmla="*/ 3766359 h 4221831"/>
                <a:gd name="connsiteX11" fmla="*/ 0 w 2763607"/>
                <a:gd name="connsiteY11" fmla="*/ 450668 h 4221831"/>
                <a:gd name="connsiteX0" fmla="*/ 0 w 2746836"/>
                <a:gd name="connsiteY0" fmla="*/ 450668 h 4221831"/>
                <a:gd name="connsiteX1" fmla="*/ 450668 w 2746836"/>
                <a:gd name="connsiteY1" fmla="*/ 0 h 4221831"/>
                <a:gd name="connsiteX2" fmla="*/ 1363642 w 2746836"/>
                <a:gd name="connsiteY2" fmla="*/ 9047 h 4221831"/>
                <a:gd name="connsiteX3" fmla="*/ 1849945 w 2746836"/>
                <a:gd name="connsiteY3" fmla="*/ 580305 h 4221831"/>
                <a:gd name="connsiteX4" fmla="*/ 2450727 w 2746836"/>
                <a:gd name="connsiteY4" fmla="*/ 1110932 h 4221831"/>
                <a:gd name="connsiteX5" fmla="*/ 2586391 w 2746836"/>
                <a:gd name="connsiteY5" fmla="*/ 1945938 h 4221831"/>
                <a:gd name="connsiteX6" fmla="*/ 2194504 w 2746836"/>
                <a:gd name="connsiteY6" fmla="*/ 2899526 h 4221831"/>
                <a:gd name="connsiteX7" fmla="*/ 2743144 w 2746836"/>
                <a:gd name="connsiteY7" fmla="*/ 3870862 h 4221831"/>
                <a:gd name="connsiteX8" fmla="*/ 2253287 w 2746836"/>
                <a:gd name="connsiteY8" fmla="*/ 4217027 h 4221831"/>
                <a:gd name="connsiteX9" fmla="*/ 450668 w 2746836"/>
                <a:gd name="connsiteY9" fmla="*/ 4217027 h 4221831"/>
                <a:gd name="connsiteX10" fmla="*/ 0 w 2746836"/>
                <a:gd name="connsiteY10" fmla="*/ 3766359 h 4221831"/>
                <a:gd name="connsiteX11" fmla="*/ 0 w 2746836"/>
                <a:gd name="connsiteY11" fmla="*/ 450668 h 4221831"/>
                <a:gd name="connsiteX0" fmla="*/ 0 w 2746836"/>
                <a:gd name="connsiteY0" fmla="*/ 450668 h 4221831"/>
                <a:gd name="connsiteX1" fmla="*/ 450668 w 2746836"/>
                <a:gd name="connsiteY1" fmla="*/ 0 h 4221831"/>
                <a:gd name="connsiteX2" fmla="*/ 1363642 w 2746836"/>
                <a:gd name="connsiteY2" fmla="*/ 9047 h 4221831"/>
                <a:gd name="connsiteX3" fmla="*/ 1849945 w 2746836"/>
                <a:gd name="connsiteY3" fmla="*/ 580305 h 4221831"/>
                <a:gd name="connsiteX4" fmla="*/ 2450727 w 2746836"/>
                <a:gd name="connsiteY4" fmla="*/ 1110932 h 4221831"/>
                <a:gd name="connsiteX5" fmla="*/ 2434224 w 2746836"/>
                <a:gd name="connsiteY5" fmla="*/ 1934883 h 4221831"/>
                <a:gd name="connsiteX6" fmla="*/ 2194504 w 2746836"/>
                <a:gd name="connsiteY6" fmla="*/ 2899526 h 4221831"/>
                <a:gd name="connsiteX7" fmla="*/ 2743144 w 2746836"/>
                <a:gd name="connsiteY7" fmla="*/ 3870862 h 4221831"/>
                <a:gd name="connsiteX8" fmla="*/ 2253287 w 2746836"/>
                <a:gd name="connsiteY8" fmla="*/ 4217027 h 4221831"/>
                <a:gd name="connsiteX9" fmla="*/ 450668 w 2746836"/>
                <a:gd name="connsiteY9" fmla="*/ 4217027 h 4221831"/>
                <a:gd name="connsiteX10" fmla="*/ 0 w 2746836"/>
                <a:gd name="connsiteY10" fmla="*/ 3766359 h 4221831"/>
                <a:gd name="connsiteX11" fmla="*/ 0 w 2746836"/>
                <a:gd name="connsiteY11" fmla="*/ 450668 h 4221831"/>
                <a:gd name="connsiteX0" fmla="*/ 0 w 2745267"/>
                <a:gd name="connsiteY0" fmla="*/ 450668 h 4217027"/>
                <a:gd name="connsiteX1" fmla="*/ 450668 w 2745267"/>
                <a:gd name="connsiteY1" fmla="*/ 0 h 4217027"/>
                <a:gd name="connsiteX2" fmla="*/ 1363642 w 2745267"/>
                <a:gd name="connsiteY2" fmla="*/ 9047 h 4217027"/>
                <a:gd name="connsiteX3" fmla="*/ 1849945 w 2745267"/>
                <a:gd name="connsiteY3" fmla="*/ 580305 h 4217027"/>
                <a:gd name="connsiteX4" fmla="*/ 2450727 w 2745267"/>
                <a:gd name="connsiteY4" fmla="*/ 1110932 h 4217027"/>
                <a:gd name="connsiteX5" fmla="*/ 2434224 w 2745267"/>
                <a:gd name="connsiteY5" fmla="*/ 1934883 h 4217027"/>
                <a:gd name="connsiteX6" fmla="*/ 2080378 w 2745267"/>
                <a:gd name="connsiteY6" fmla="*/ 2877416 h 4217027"/>
                <a:gd name="connsiteX7" fmla="*/ 2743144 w 2745267"/>
                <a:gd name="connsiteY7" fmla="*/ 3870862 h 4217027"/>
                <a:gd name="connsiteX8" fmla="*/ 2253287 w 2745267"/>
                <a:gd name="connsiteY8" fmla="*/ 4217027 h 4217027"/>
                <a:gd name="connsiteX9" fmla="*/ 450668 w 2745267"/>
                <a:gd name="connsiteY9" fmla="*/ 4217027 h 4217027"/>
                <a:gd name="connsiteX10" fmla="*/ 0 w 2745267"/>
                <a:gd name="connsiteY10" fmla="*/ 3766359 h 4217027"/>
                <a:gd name="connsiteX11" fmla="*/ 0 w 2745267"/>
                <a:gd name="connsiteY11" fmla="*/ 450668 h 4217027"/>
                <a:gd name="connsiteX0" fmla="*/ 0 w 2745267"/>
                <a:gd name="connsiteY0" fmla="*/ 450668 h 4217027"/>
                <a:gd name="connsiteX1" fmla="*/ 450668 w 2745267"/>
                <a:gd name="connsiteY1" fmla="*/ 0 h 4217027"/>
                <a:gd name="connsiteX2" fmla="*/ 1363642 w 2745267"/>
                <a:gd name="connsiteY2" fmla="*/ 9047 h 4217027"/>
                <a:gd name="connsiteX3" fmla="*/ 1849945 w 2745267"/>
                <a:gd name="connsiteY3" fmla="*/ 580305 h 4217027"/>
                <a:gd name="connsiteX4" fmla="*/ 2450727 w 2745267"/>
                <a:gd name="connsiteY4" fmla="*/ 1110932 h 4217027"/>
                <a:gd name="connsiteX5" fmla="*/ 2434224 w 2745267"/>
                <a:gd name="connsiteY5" fmla="*/ 1934883 h 4217027"/>
                <a:gd name="connsiteX6" fmla="*/ 2080378 w 2745267"/>
                <a:gd name="connsiteY6" fmla="*/ 2877416 h 4217027"/>
                <a:gd name="connsiteX7" fmla="*/ 2743144 w 2745267"/>
                <a:gd name="connsiteY7" fmla="*/ 3870862 h 4217027"/>
                <a:gd name="connsiteX8" fmla="*/ 2253287 w 2745267"/>
                <a:gd name="connsiteY8" fmla="*/ 4217027 h 4217027"/>
                <a:gd name="connsiteX9" fmla="*/ 450668 w 2745267"/>
                <a:gd name="connsiteY9" fmla="*/ 4217027 h 4217027"/>
                <a:gd name="connsiteX10" fmla="*/ 0 w 2745267"/>
                <a:gd name="connsiteY10" fmla="*/ 3766359 h 4217027"/>
                <a:gd name="connsiteX11" fmla="*/ 0 w 2745267"/>
                <a:gd name="connsiteY11" fmla="*/ 450668 h 4217027"/>
                <a:gd name="connsiteX0" fmla="*/ 0 w 2745267"/>
                <a:gd name="connsiteY0" fmla="*/ 450668 h 4217027"/>
                <a:gd name="connsiteX1" fmla="*/ 450668 w 2745267"/>
                <a:gd name="connsiteY1" fmla="*/ 0 h 4217027"/>
                <a:gd name="connsiteX2" fmla="*/ 1363642 w 2745267"/>
                <a:gd name="connsiteY2" fmla="*/ 9047 h 4217027"/>
                <a:gd name="connsiteX3" fmla="*/ 1849945 w 2745267"/>
                <a:gd name="connsiteY3" fmla="*/ 580305 h 4217027"/>
                <a:gd name="connsiteX4" fmla="*/ 2450727 w 2745267"/>
                <a:gd name="connsiteY4" fmla="*/ 1110932 h 4217027"/>
                <a:gd name="connsiteX5" fmla="*/ 2434224 w 2745267"/>
                <a:gd name="connsiteY5" fmla="*/ 1934883 h 4217027"/>
                <a:gd name="connsiteX6" fmla="*/ 2080378 w 2745267"/>
                <a:gd name="connsiteY6" fmla="*/ 2877416 h 4217027"/>
                <a:gd name="connsiteX7" fmla="*/ 2743144 w 2745267"/>
                <a:gd name="connsiteY7" fmla="*/ 3870862 h 4217027"/>
                <a:gd name="connsiteX8" fmla="*/ 2253287 w 2745267"/>
                <a:gd name="connsiteY8" fmla="*/ 4217027 h 4217027"/>
                <a:gd name="connsiteX9" fmla="*/ 450668 w 2745267"/>
                <a:gd name="connsiteY9" fmla="*/ 4217027 h 4217027"/>
                <a:gd name="connsiteX10" fmla="*/ 0 w 2745267"/>
                <a:gd name="connsiteY10" fmla="*/ 3766359 h 4217027"/>
                <a:gd name="connsiteX11" fmla="*/ 0 w 2745267"/>
                <a:gd name="connsiteY11" fmla="*/ 450668 h 4217027"/>
                <a:gd name="connsiteX0" fmla="*/ 0 w 2745267"/>
                <a:gd name="connsiteY0" fmla="*/ 450668 h 4217027"/>
                <a:gd name="connsiteX1" fmla="*/ 450668 w 2745267"/>
                <a:gd name="connsiteY1" fmla="*/ 0 h 4217027"/>
                <a:gd name="connsiteX2" fmla="*/ 1363642 w 2745267"/>
                <a:gd name="connsiteY2" fmla="*/ 9047 h 4217027"/>
                <a:gd name="connsiteX3" fmla="*/ 1849945 w 2745267"/>
                <a:gd name="connsiteY3" fmla="*/ 580305 h 4217027"/>
                <a:gd name="connsiteX4" fmla="*/ 2450727 w 2745267"/>
                <a:gd name="connsiteY4" fmla="*/ 1110932 h 4217027"/>
                <a:gd name="connsiteX5" fmla="*/ 2434224 w 2745267"/>
                <a:gd name="connsiteY5" fmla="*/ 1934883 h 4217027"/>
                <a:gd name="connsiteX6" fmla="*/ 2080378 w 2745267"/>
                <a:gd name="connsiteY6" fmla="*/ 2877416 h 4217027"/>
                <a:gd name="connsiteX7" fmla="*/ 2743144 w 2745267"/>
                <a:gd name="connsiteY7" fmla="*/ 3870862 h 4217027"/>
                <a:gd name="connsiteX8" fmla="*/ 2253287 w 2745267"/>
                <a:gd name="connsiteY8" fmla="*/ 4217027 h 4217027"/>
                <a:gd name="connsiteX9" fmla="*/ 450668 w 2745267"/>
                <a:gd name="connsiteY9" fmla="*/ 4217027 h 4217027"/>
                <a:gd name="connsiteX10" fmla="*/ 0 w 2745267"/>
                <a:gd name="connsiteY10" fmla="*/ 3766359 h 4217027"/>
                <a:gd name="connsiteX11" fmla="*/ 0 w 2745267"/>
                <a:gd name="connsiteY11" fmla="*/ 450668 h 4217027"/>
                <a:gd name="connsiteX0" fmla="*/ 0 w 2519256"/>
                <a:gd name="connsiteY0" fmla="*/ 450668 h 4217027"/>
                <a:gd name="connsiteX1" fmla="*/ 450668 w 2519256"/>
                <a:gd name="connsiteY1" fmla="*/ 0 h 4217027"/>
                <a:gd name="connsiteX2" fmla="*/ 1363642 w 2519256"/>
                <a:gd name="connsiteY2" fmla="*/ 9047 h 4217027"/>
                <a:gd name="connsiteX3" fmla="*/ 1849945 w 2519256"/>
                <a:gd name="connsiteY3" fmla="*/ 580305 h 4217027"/>
                <a:gd name="connsiteX4" fmla="*/ 2450727 w 2519256"/>
                <a:gd name="connsiteY4" fmla="*/ 1110932 h 4217027"/>
                <a:gd name="connsiteX5" fmla="*/ 2434224 w 2519256"/>
                <a:gd name="connsiteY5" fmla="*/ 1934883 h 4217027"/>
                <a:gd name="connsiteX6" fmla="*/ 2080378 w 2519256"/>
                <a:gd name="connsiteY6" fmla="*/ 2877416 h 4217027"/>
                <a:gd name="connsiteX7" fmla="*/ 2505381 w 2519256"/>
                <a:gd name="connsiteY7" fmla="*/ 3782422 h 4217027"/>
                <a:gd name="connsiteX8" fmla="*/ 2253287 w 2519256"/>
                <a:gd name="connsiteY8" fmla="*/ 4217027 h 4217027"/>
                <a:gd name="connsiteX9" fmla="*/ 450668 w 2519256"/>
                <a:gd name="connsiteY9" fmla="*/ 4217027 h 4217027"/>
                <a:gd name="connsiteX10" fmla="*/ 0 w 2519256"/>
                <a:gd name="connsiteY10" fmla="*/ 3766359 h 4217027"/>
                <a:gd name="connsiteX11" fmla="*/ 0 w 2519256"/>
                <a:gd name="connsiteY11" fmla="*/ 450668 h 4217027"/>
                <a:gd name="connsiteX0" fmla="*/ 0 w 2519256"/>
                <a:gd name="connsiteY0" fmla="*/ 450668 h 4217027"/>
                <a:gd name="connsiteX1" fmla="*/ 450668 w 2519256"/>
                <a:gd name="connsiteY1" fmla="*/ 0 h 4217027"/>
                <a:gd name="connsiteX2" fmla="*/ 1363642 w 2519256"/>
                <a:gd name="connsiteY2" fmla="*/ 9047 h 4217027"/>
                <a:gd name="connsiteX3" fmla="*/ 1849945 w 2519256"/>
                <a:gd name="connsiteY3" fmla="*/ 580305 h 4217027"/>
                <a:gd name="connsiteX4" fmla="*/ 2450727 w 2519256"/>
                <a:gd name="connsiteY4" fmla="*/ 1110932 h 4217027"/>
                <a:gd name="connsiteX5" fmla="*/ 2434224 w 2519256"/>
                <a:gd name="connsiteY5" fmla="*/ 1934883 h 4217027"/>
                <a:gd name="connsiteX6" fmla="*/ 2080378 w 2519256"/>
                <a:gd name="connsiteY6" fmla="*/ 2877416 h 4217027"/>
                <a:gd name="connsiteX7" fmla="*/ 2505381 w 2519256"/>
                <a:gd name="connsiteY7" fmla="*/ 3782422 h 4217027"/>
                <a:gd name="connsiteX8" fmla="*/ 2253287 w 2519256"/>
                <a:gd name="connsiteY8" fmla="*/ 4217027 h 4217027"/>
                <a:gd name="connsiteX9" fmla="*/ 450668 w 2519256"/>
                <a:gd name="connsiteY9" fmla="*/ 4217027 h 4217027"/>
                <a:gd name="connsiteX10" fmla="*/ 0 w 2519256"/>
                <a:gd name="connsiteY10" fmla="*/ 3766359 h 4217027"/>
                <a:gd name="connsiteX11" fmla="*/ 0 w 2519256"/>
                <a:gd name="connsiteY11" fmla="*/ 450668 h 4217027"/>
                <a:gd name="connsiteX0" fmla="*/ 0 w 2519256"/>
                <a:gd name="connsiteY0" fmla="*/ 450668 h 4246292"/>
                <a:gd name="connsiteX1" fmla="*/ 450668 w 2519256"/>
                <a:gd name="connsiteY1" fmla="*/ 0 h 4246292"/>
                <a:gd name="connsiteX2" fmla="*/ 1363642 w 2519256"/>
                <a:gd name="connsiteY2" fmla="*/ 9047 h 4246292"/>
                <a:gd name="connsiteX3" fmla="*/ 1849945 w 2519256"/>
                <a:gd name="connsiteY3" fmla="*/ 580305 h 4246292"/>
                <a:gd name="connsiteX4" fmla="*/ 2450727 w 2519256"/>
                <a:gd name="connsiteY4" fmla="*/ 1110932 h 4246292"/>
                <a:gd name="connsiteX5" fmla="*/ 2434224 w 2519256"/>
                <a:gd name="connsiteY5" fmla="*/ 1934883 h 4246292"/>
                <a:gd name="connsiteX6" fmla="*/ 2080378 w 2519256"/>
                <a:gd name="connsiteY6" fmla="*/ 2877416 h 4246292"/>
                <a:gd name="connsiteX7" fmla="*/ 2505381 w 2519256"/>
                <a:gd name="connsiteY7" fmla="*/ 3782422 h 4246292"/>
                <a:gd name="connsiteX8" fmla="*/ 2253287 w 2519256"/>
                <a:gd name="connsiteY8" fmla="*/ 4217027 h 4246292"/>
                <a:gd name="connsiteX9" fmla="*/ 450668 w 2519256"/>
                <a:gd name="connsiteY9" fmla="*/ 4217027 h 4246292"/>
                <a:gd name="connsiteX10" fmla="*/ 0 w 2519256"/>
                <a:gd name="connsiteY10" fmla="*/ 3766359 h 4246292"/>
                <a:gd name="connsiteX11" fmla="*/ 0 w 2519256"/>
                <a:gd name="connsiteY11" fmla="*/ 450668 h 4246292"/>
                <a:gd name="connsiteX0" fmla="*/ 0 w 2519256"/>
                <a:gd name="connsiteY0" fmla="*/ 450668 h 4482349"/>
                <a:gd name="connsiteX1" fmla="*/ 450668 w 2519256"/>
                <a:gd name="connsiteY1" fmla="*/ 0 h 4482349"/>
                <a:gd name="connsiteX2" fmla="*/ 1363642 w 2519256"/>
                <a:gd name="connsiteY2" fmla="*/ 9047 h 4482349"/>
                <a:gd name="connsiteX3" fmla="*/ 1849945 w 2519256"/>
                <a:gd name="connsiteY3" fmla="*/ 580305 h 4482349"/>
                <a:gd name="connsiteX4" fmla="*/ 2450727 w 2519256"/>
                <a:gd name="connsiteY4" fmla="*/ 1110932 h 4482349"/>
                <a:gd name="connsiteX5" fmla="*/ 2434224 w 2519256"/>
                <a:gd name="connsiteY5" fmla="*/ 1934883 h 4482349"/>
                <a:gd name="connsiteX6" fmla="*/ 2080378 w 2519256"/>
                <a:gd name="connsiteY6" fmla="*/ 2877416 h 4482349"/>
                <a:gd name="connsiteX7" fmla="*/ 2505381 w 2519256"/>
                <a:gd name="connsiteY7" fmla="*/ 3782422 h 4482349"/>
                <a:gd name="connsiteX8" fmla="*/ 2253287 w 2519256"/>
                <a:gd name="connsiteY8" fmla="*/ 4482349 h 4482349"/>
                <a:gd name="connsiteX9" fmla="*/ 450668 w 2519256"/>
                <a:gd name="connsiteY9" fmla="*/ 4217027 h 4482349"/>
                <a:gd name="connsiteX10" fmla="*/ 0 w 2519256"/>
                <a:gd name="connsiteY10" fmla="*/ 3766359 h 4482349"/>
                <a:gd name="connsiteX11" fmla="*/ 0 w 2519256"/>
                <a:gd name="connsiteY11" fmla="*/ 450668 h 4482349"/>
                <a:gd name="connsiteX0" fmla="*/ 0 w 2519256"/>
                <a:gd name="connsiteY0" fmla="*/ 450668 h 4261247"/>
                <a:gd name="connsiteX1" fmla="*/ 450668 w 2519256"/>
                <a:gd name="connsiteY1" fmla="*/ 0 h 4261247"/>
                <a:gd name="connsiteX2" fmla="*/ 1363642 w 2519256"/>
                <a:gd name="connsiteY2" fmla="*/ 9047 h 4261247"/>
                <a:gd name="connsiteX3" fmla="*/ 1849945 w 2519256"/>
                <a:gd name="connsiteY3" fmla="*/ 580305 h 4261247"/>
                <a:gd name="connsiteX4" fmla="*/ 2450727 w 2519256"/>
                <a:gd name="connsiteY4" fmla="*/ 1110932 h 4261247"/>
                <a:gd name="connsiteX5" fmla="*/ 2434224 w 2519256"/>
                <a:gd name="connsiteY5" fmla="*/ 1934883 h 4261247"/>
                <a:gd name="connsiteX6" fmla="*/ 2080378 w 2519256"/>
                <a:gd name="connsiteY6" fmla="*/ 2877416 h 4261247"/>
                <a:gd name="connsiteX7" fmla="*/ 2505381 w 2519256"/>
                <a:gd name="connsiteY7" fmla="*/ 3782422 h 4261247"/>
                <a:gd name="connsiteX8" fmla="*/ 2272308 w 2519256"/>
                <a:gd name="connsiteY8" fmla="*/ 4261247 h 4261247"/>
                <a:gd name="connsiteX9" fmla="*/ 450668 w 2519256"/>
                <a:gd name="connsiteY9" fmla="*/ 4217027 h 4261247"/>
                <a:gd name="connsiteX10" fmla="*/ 0 w 2519256"/>
                <a:gd name="connsiteY10" fmla="*/ 3766359 h 4261247"/>
                <a:gd name="connsiteX11" fmla="*/ 0 w 2519256"/>
                <a:gd name="connsiteY11" fmla="*/ 450668 h 4261247"/>
                <a:gd name="connsiteX0" fmla="*/ 0 w 2519256"/>
                <a:gd name="connsiteY0" fmla="*/ 450668 h 4217027"/>
                <a:gd name="connsiteX1" fmla="*/ 450668 w 2519256"/>
                <a:gd name="connsiteY1" fmla="*/ 0 h 4217027"/>
                <a:gd name="connsiteX2" fmla="*/ 1363642 w 2519256"/>
                <a:gd name="connsiteY2" fmla="*/ 9047 h 4217027"/>
                <a:gd name="connsiteX3" fmla="*/ 1849945 w 2519256"/>
                <a:gd name="connsiteY3" fmla="*/ 580305 h 4217027"/>
                <a:gd name="connsiteX4" fmla="*/ 2450727 w 2519256"/>
                <a:gd name="connsiteY4" fmla="*/ 1110932 h 4217027"/>
                <a:gd name="connsiteX5" fmla="*/ 2434224 w 2519256"/>
                <a:gd name="connsiteY5" fmla="*/ 1934883 h 4217027"/>
                <a:gd name="connsiteX6" fmla="*/ 2080378 w 2519256"/>
                <a:gd name="connsiteY6" fmla="*/ 2877416 h 4217027"/>
                <a:gd name="connsiteX7" fmla="*/ 2505381 w 2519256"/>
                <a:gd name="connsiteY7" fmla="*/ 3782422 h 4217027"/>
                <a:gd name="connsiteX8" fmla="*/ 2272308 w 2519256"/>
                <a:gd name="connsiteY8" fmla="*/ 4205972 h 4217027"/>
                <a:gd name="connsiteX9" fmla="*/ 450668 w 2519256"/>
                <a:gd name="connsiteY9" fmla="*/ 4217027 h 4217027"/>
                <a:gd name="connsiteX10" fmla="*/ 0 w 2519256"/>
                <a:gd name="connsiteY10" fmla="*/ 3766359 h 4217027"/>
                <a:gd name="connsiteX11" fmla="*/ 0 w 2519256"/>
                <a:gd name="connsiteY11" fmla="*/ 450668 h 4217027"/>
                <a:gd name="connsiteX0" fmla="*/ 0 w 2630202"/>
                <a:gd name="connsiteY0" fmla="*/ 450668 h 4217027"/>
                <a:gd name="connsiteX1" fmla="*/ 450668 w 2630202"/>
                <a:gd name="connsiteY1" fmla="*/ 0 h 4217027"/>
                <a:gd name="connsiteX2" fmla="*/ 1363642 w 2630202"/>
                <a:gd name="connsiteY2" fmla="*/ 9047 h 4217027"/>
                <a:gd name="connsiteX3" fmla="*/ 1849945 w 2630202"/>
                <a:gd name="connsiteY3" fmla="*/ 580305 h 4217027"/>
                <a:gd name="connsiteX4" fmla="*/ 2450727 w 2630202"/>
                <a:gd name="connsiteY4" fmla="*/ 1110932 h 4217027"/>
                <a:gd name="connsiteX5" fmla="*/ 2434224 w 2630202"/>
                <a:gd name="connsiteY5" fmla="*/ 1934883 h 4217027"/>
                <a:gd name="connsiteX6" fmla="*/ 2080378 w 2630202"/>
                <a:gd name="connsiteY6" fmla="*/ 2877416 h 4217027"/>
                <a:gd name="connsiteX7" fmla="*/ 2505381 w 2630202"/>
                <a:gd name="connsiteY7" fmla="*/ 3782422 h 4217027"/>
                <a:gd name="connsiteX8" fmla="*/ 2272308 w 2630202"/>
                <a:gd name="connsiteY8" fmla="*/ 4205972 h 4217027"/>
                <a:gd name="connsiteX9" fmla="*/ 450668 w 2630202"/>
                <a:gd name="connsiteY9" fmla="*/ 4217027 h 4217027"/>
                <a:gd name="connsiteX10" fmla="*/ 0 w 2630202"/>
                <a:gd name="connsiteY10" fmla="*/ 3766359 h 4217027"/>
                <a:gd name="connsiteX11" fmla="*/ 0 w 2630202"/>
                <a:gd name="connsiteY11" fmla="*/ 450668 h 4217027"/>
                <a:gd name="connsiteX0" fmla="*/ 0 w 2530796"/>
                <a:gd name="connsiteY0" fmla="*/ 450668 h 4234414"/>
                <a:gd name="connsiteX1" fmla="*/ 450668 w 2530796"/>
                <a:gd name="connsiteY1" fmla="*/ 0 h 4234414"/>
                <a:gd name="connsiteX2" fmla="*/ 1363642 w 2530796"/>
                <a:gd name="connsiteY2" fmla="*/ 9047 h 4234414"/>
                <a:gd name="connsiteX3" fmla="*/ 1849945 w 2530796"/>
                <a:gd name="connsiteY3" fmla="*/ 580305 h 4234414"/>
                <a:gd name="connsiteX4" fmla="*/ 2450727 w 2530796"/>
                <a:gd name="connsiteY4" fmla="*/ 1110932 h 4234414"/>
                <a:gd name="connsiteX5" fmla="*/ 2434224 w 2530796"/>
                <a:gd name="connsiteY5" fmla="*/ 1934883 h 4234414"/>
                <a:gd name="connsiteX6" fmla="*/ 2080378 w 2530796"/>
                <a:gd name="connsiteY6" fmla="*/ 2877416 h 4234414"/>
                <a:gd name="connsiteX7" fmla="*/ 2505381 w 2530796"/>
                <a:gd name="connsiteY7" fmla="*/ 3782422 h 4234414"/>
                <a:gd name="connsiteX8" fmla="*/ 2272308 w 2530796"/>
                <a:gd name="connsiteY8" fmla="*/ 4205972 h 4234414"/>
                <a:gd name="connsiteX9" fmla="*/ 450668 w 2530796"/>
                <a:gd name="connsiteY9" fmla="*/ 4217027 h 4234414"/>
                <a:gd name="connsiteX10" fmla="*/ 0 w 2530796"/>
                <a:gd name="connsiteY10" fmla="*/ 3766359 h 4234414"/>
                <a:gd name="connsiteX11" fmla="*/ 0 w 2530796"/>
                <a:gd name="connsiteY11" fmla="*/ 450668 h 4234414"/>
                <a:gd name="connsiteX0" fmla="*/ 0 w 2569795"/>
                <a:gd name="connsiteY0" fmla="*/ 450668 h 4217027"/>
                <a:gd name="connsiteX1" fmla="*/ 450668 w 2569795"/>
                <a:gd name="connsiteY1" fmla="*/ 0 h 4217027"/>
                <a:gd name="connsiteX2" fmla="*/ 1363642 w 2569795"/>
                <a:gd name="connsiteY2" fmla="*/ 9047 h 4217027"/>
                <a:gd name="connsiteX3" fmla="*/ 1849945 w 2569795"/>
                <a:gd name="connsiteY3" fmla="*/ 580305 h 4217027"/>
                <a:gd name="connsiteX4" fmla="*/ 2450727 w 2569795"/>
                <a:gd name="connsiteY4" fmla="*/ 1110932 h 4217027"/>
                <a:gd name="connsiteX5" fmla="*/ 2434224 w 2569795"/>
                <a:gd name="connsiteY5" fmla="*/ 1934883 h 4217027"/>
                <a:gd name="connsiteX6" fmla="*/ 2080378 w 2569795"/>
                <a:gd name="connsiteY6" fmla="*/ 2877416 h 4217027"/>
                <a:gd name="connsiteX7" fmla="*/ 2505381 w 2569795"/>
                <a:gd name="connsiteY7" fmla="*/ 3782422 h 4217027"/>
                <a:gd name="connsiteX8" fmla="*/ 2357903 w 2569795"/>
                <a:gd name="connsiteY8" fmla="*/ 4084366 h 4217027"/>
                <a:gd name="connsiteX9" fmla="*/ 450668 w 2569795"/>
                <a:gd name="connsiteY9" fmla="*/ 4217027 h 4217027"/>
                <a:gd name="connsiteX10" fmla="*/ 0 w 2569795"/>
                <a:gd name="connsiteY10" fmla="*/ 3766359 h 4217027"/>
                <a:gd name="connsiteX11" fmla="*/ 0 w 2569795"/>
                <a:gd name="connsiteY11" fmla="*/ 450668 h 4217027"/>
                <a:gd name="connsiteX0" fmla="*/ 0 w 2541963"/>
                <a:gd name="connsiteY0" fmla="*/ 450668 h 4221196"/>
                <a:gd name="connsiteX1" fmla="*/ 450668 w 2541963"/>
                <a:gd name="connsiteY1" fmla="*/ 0 h 4221196"/>
                <a:gd name="connsiteX2" fmla="*/ 1363642 w 2541963"/>
                <a:gd name="connsiteY2" fmla="*/ 9047 h 4221196"/>
                <a:gd name="connsiteX3" fmla="*/ 1849945 w 2541963"/>
                <a:gd name="connsiteY3" fmla="*/ 580305 h 4221196"/>
                <a:gd name="connsiteX4" fmla="*/ 2450727 w 2541963"/>
                <a:gd name="connsiteY4" fmla="*/ 1110932 h 4221196"/>
                <a:gd name="connsiteX5" fmla="*/ 2434224 w 2541963"/>
                <a:gd name="connsiteY5" fmla="*/ 1934883 h 4221196"/>
                <a:gd name="connsiteX6" fmla="*/ 2080378 w 2541963"/>
                <a:gd name="connsiteY6" fmla="*/ 2877416 h 4221196"/>
                <a:gd name="connsiteX7" fmla="*/ 2505381 w 2541963"/>
                <a:gd name="connsiteY7" fmla="*/ 3782422 h 4221196"/>
                <a:gd name="connsiteX8" fmla="*/ 2300840 w 2541963"/>
                <a:gd name="connsiteY8" fmla="*/ 4183862 h 4221196"/>
                <a:gd name="connsiteX9" fmla="*/ 450668 w 2541963"/>
                <a:gd name="connsiteY9" fmla="*/ 4217027 h 4221196"/>
                <a:gd name="connsiteX10" fmla="*/ 0 w 2541963"/>
                <a:gd name="connsiteY10" fmla="*/ 3766359 h 4221196"/>
                <a:gd name="connsiteX11" fmla="*/ 0 w 2541963"/>
                <a:gd name="connsiteY11" fmla="*/ 450668 h 4221196"/>
                <a:gd name="connsiteX0" fmla="*/ 0 w 2531858"/>
                <a:gd name="connsiteY0" fmla="*/ 450668 h 4217027"/>
                <a:gd name="connsiteX1" fmla="*/ 450668 w 2531858"/>
                <a:gd name="connsiteY1" fmla="*/ 0 h 4217027"/>
                <a:gd name="connsiteX2" fmla="*/ 1363642 w 2531858"/>
                <a:gd name="connsiteY2" fmla="*/ 9047 h 4217027"/>
                <a:gd name="connsiteX3" fmla="*/ 1849945 w 2531858"/>
                <a:gd name="connsiteY3" fmla="*/ 580305 h 4217027"/>
                <a:gd name="connsiteX4" fmla="*/ 2450727 w 2531858"/>
                <a:gd name="connsiteY4" fmla="*/ 1110932 h 4217027"/>
                <a:gd name="connsiteX5" fmla="*/ 2434224 w 2531858"/>
                <a:gd name="connsiteY5" fmla="*/ 1934883 h 4217027"/>
                <a:gd name="connsiteX6" fmla="*/ 2080378 w 2531858"/>
                <a:gd name="connsiteY6" fmla="*/ 2877416 h 4217027"/>
                <a:gd name="connsiteX7" fmla="*/ 2505381 w 2531858"/>
                <a:gd name="connsiteY7" fmla="*/ 3782422 h 4217027"/>
                <a:gd name="connsiteX8" fmla="*/ 2300840 w 2531858"/>
                <a:gd name="connsiteY8" fmla="*/ 4183862 h 4217027"/>
                <a:gd name="connsiteX9" fmla="*/ 450668 w 2531858"/>
                <a:gd name="connsiteY9" fmla="*/ 4217027 h 4217027"/>
                <a:gd name="connsiteX10" fmla="*/ 0 w 2531858"/>
                <a:gd name="connsiteY10" fmla="*/ 3766359 h 4217027"/>
                <a:gd name="connsiteX11" fmla="*/ 0 w 2531858"/>
                <a:gd name="connsiteY11" fmla="*/ 450668 h 4217027"/>
                <a:gd name="connsiteX0" fmla="*/ 0 w 2539125"/>
                <a:gd name="connsiteY0" fmla="*/ 450668 h 4236722"/>
                <a:gd name="connsiteX1" fmla="*/ 450668 w 2539125"/>
                <a:gd name="connsiteY1" fmla="*/ 0 h 4236722"/>
                <a:gd name="connsiteX2" fmla="*/ 1363642 w 2539125"/>
                <a:gd name="connsiteY2" fmla="*/ 9047 h 4236722"/>
                <a:gd name="connsiteX3" fmla="*/ 1849945 w 2539125"/>
                <a:gd name="connsiteY3" fmla="*/ 580305 h 4236722"/>
                <a:gd name="connsiteX4" fmla="*/ 2450727 w 2539125"/>
                <a:gd name="connsiteY4" fmla="*/ 1110932 h 4236722"/>
                <a:gd name="connsiteX5" fmla="*/ 2434224 w 2539125"/>
                <a:gd name="connsiteY5" fmla="*/ 1934883 h 4236722"/>
                <a:gd name="connsiteX6" fmla="*/ 2080378 w 2539125"/>
                <a:gd name="connsiteY6" fmla="*/ 2877416 h 4236722"/>
                <a:gd name="connsiteX7" fmla="*/ 2505381 w 2539125"/>
                <a:gd name="connsiteY7" fmla="*/ 3782422 h 4236722"/>
                <a:gd name="connsiteX8" fmla="*/ 2319861 w 2539125"/>
                <a:gd name="connsiteY8" fmla="*/ 4228082 h 4236722"/>
                <a:gd name="connsiteX9" fmla="*/ 450668 w 2539125"/>
                <a:gd name="connsiteY9" fmla="*/ 4217027 h 4236722"/>
                <a:gd name="connsiteX10" fmla="*/ 0 w 2539125"/>
                <a:gd name="connsiteY10" fmla="*/ 3766359 h 4236722"/>
                <a:gd name="connsiteX11" fmla="*/ 0 w 2539125"/>
                <a:gd name="connsiteY11" fmla="*/ 450668 h 4236722"/>
                <a:gd name="connsiteX0" fmla="*/ 0 w 2572535"/>
                <a:gd name="connsiteY0" fmla="*/ 450668 h 4236722"/>
                <a:gd name="connsiteX1" fmla="*/ 450668 w 2572535"/>
                <a:gd name="connsiteY1" fmla="*/ 0 h 4236722"/>
                <a:gd name="connsiteX2" fmla="*/ 1363642 w 2572535"/>
                <a:gd name="connsiteY2" fmla="*/ 9047 h 4236722"/>
                <a:gd name="connsiteX3" fmla="*/ 1849945 w 2572535"/>
                <a:gd name="connsiteY3" fmla="*/ 580305 h 4236722"/>
                <a:gd name="connsiteX4" fmla="*/ 2450727 w 2572535"/>
                <a:gd name="connsiteY4" fmla="*/ 1110932 h 4236722"/>
                <a:gd name="connsiteX5" fmla="*/ 2434224 w 2572535"/>
                <a:gd name="connsiteY5" fmla="*/ 1934883 h 4236722"/>
                <a:gd name="connsiteX6" fmla="*/ 2080378 w 2572535"/>
                <a:gd name="connsiteY6" fmla="*/ 2877416 h 4236722"/>
                <a:gd name="connsiteX7" fmla="*/ 2505381 w 2572535"/>
                <a:gd name="connsiteY7" fmla="*/ 3782422 h 4236722"/>
                <a:gd name="connsiteX8" fmla="*/ 2319861 w 2572535"/>
                <a:gd name="connsiteY8" fmla="*/ 4228082 h 4236722"/>
                <a:gd name="connsiteX9" fmla="*/ 450668 w 2572535"/>
                <a:gd name="connsiteY9" fmla="*/ 4217027 h 4236722"/>
                <a:gd name="connsiteX10" fmla="*/ 0 w 2572535"/>
                <a:gd name="connsiteY10" fmla="*/ 3766359 h 4236722"/>
                <a:gd name="connsiteX11" fmla="*/ 0 w 2572535"/>
                <a:gd name="connsiteY11" fmla="*/ 450668 h 4236722"/>
                <a:gd name="connsiteX0" fmla="*/ 0 w 2588979"/>
                <a:gd name="connsiteY0" fmla="*/ 450668 h 4264255"/>
                <a:gd name="connsiteX1" fmla="*/ 450668 w 2588979"/>
                <a:gd name="connsiteY1" fmla="*/ 0 h 4264255"/>
                <a:gd name="connsiteX2" fmla="*/ 1363642 w 2588979"/>
                <a:gd name="connsiteY2" fmla="*/ 9047 h 4264255"/>
                <a:gd name="connsiteX3" fmla="*/ 1849945 w 2588979"/>
                <a:gd name="connsiteY3" fmla="*/ 580305 h 4264255"/>
                <a:gd name="connsiteX4" fmla="*/ 2450727 w 2588979"/>
                <a:gd name="connsiteY4" fmla="*/ 1110932 h 4264255"/>
                <a:gd name="connsiteX5" fmla="*/ 2434224 w 2588979"/>
                <a:gd name="connsiteY5" fmla="*/ 1934883 h 4264255"/>
                <a:gd name="connsiteX6" fmla="*/ 2080378 w 2588979"/>
                <a:gd name="connsiteY6" fmla="*/ 2877416 h 4264255"/>
                <a:gd name="connsiteX7" fmla="*/ 2505381 w 2588979"/>
                <a:gd name="connsiteY7" fmla="*/ 3682927 h 4264255"/>
                <a:gd name="connsiteX8" fmla="*/ 2319861 w 2588979"/>
                <a:gd name="connsiteY8" fmla="*/ 4228082 h 4264255"/>
                <a:gd name="connsiteX9" fmla="*/ 450668 w 2588979"/>
                <a:gd name="connsiteY9" fmla="*/ 4217027 h 4264255"/>
                <a:gd name="connsiteX10" fmla="*/ 0 w 2588979"/>
                <a:gd name="connsiteY10" fmla="*/ 3766359 h 4264255"/>
                <a:gd name="connsiteX11" fmla="*/ 0 w 2588979"/>
                <a:gd name="connsiteY11" fmla="*/ 450668 h 4264255"/>
                <a:gd name="connsiteX0" fmla="*/ 0 w 2570299"/>
                <a:gd name="connsiteY0" fmla="*/ 450668 h 4274026"/>
                <a:gd name="connsiteX1" fmla="*/ 450668 w 2570299"/>
                <a:gd name="connsiteY1" fmla="*/ 0 h 4274026"/>
                <a:gd name="connsiteX2" fmla="*/ 1363642 w 2570299"/>
                <a:gd name="connsiteY2" fmla="*/ 9047 h 4274026"/>
                <a:gd name="connsiteX3" fmla="*/ 1849945 w 2570299"/>
                <a:gd name="connsiteY3" fmla="*/ 580305 h 4274026"/>
                <a:gd name="connsiteX4" fmla="*/ 2450727 w 2570299"/>
                <a:gd name="connsiteY4" fmla="*/ 1110932 h 4274026"/>
                <a:gd name="connsiteX5" fmla="*/ 2434224 w 2570299"/>
                <a:gd name="connsiteY5" fmla="*/ 1934883 h 4274026"/>
                <a:gd name="connsiteX6" fmla="*/ 2080378 w 2570299"/>
                <a:gd name="connsiteY6" fmla="*/ 2877416 h 4274026"/>
                <a:gd name="connsiteX7" fmla="*/ 2476850 w 2570299"/>
                <a:gd name="connsiteY7" fmla="*/ 3550266 h 4274026"/>
                <a:gd name="connsiteX8" fmla="*/ 2319861 w 2570299"/>
                <a:gd name="connsiteY8" fmla="*/ 4228082 h 4274026"/>
                <a:gd name="connsiteX9" fmla="*/ 450668 w 2570299"/>
                <a:gd name="connsiteY9" fmla="*/ 4217027 h 4274026"/>
                <a:gd name="connsiteX10" fmla="*/ 0 w 2570299"/>
                <a:gd name="connsiteY10" fmla="*/ 3766359 h 4274026"/>
                <a:gd name="connsiteX11" fmla="*/ 0 w 2570299"/>
                <a:gd name="connsiteY11" fmla="*/ 450668 h 4274026"/>
                <a:gd name="connsiteX0" fmla="*/ 0 w 2570299"/>
                <a:gd name="connsiteY0" fmla="*/ 450668 h 4276472"/>
                <a:gd name="connsiteX1" fmla="*/ 450668 w 2570299"/>
                <a:gd name="connsiteY1" fmla="*/ 0 h 4276472"/>
                <a:gd name="connsiteX2" fmla="*/ 1363642 w 2570299"/>
                <a:gd name="connsiteY2" fmla="*/ 9047 h 4276472"/>
                <a:gd name="connsiteX3" fmla="*/ 1849945 w 2570299"/>
                <a:gd name="connsiteY3" fmla="*/ 580305 h 4276472"/>
                <a:gd name="connsiteX4" fmla="*/ 2450727 w 2570299"/>
                <a:gd name="connsiteY4" fmla="*/ 1110932 h 4276472"/>
                <a:gd name="connsiteX5" fmla="*/ 2434224 w 2570299"/>
                <a:gd name="connsiteY5" fmla="*/ 1934883 h 4276472"/>
                <a:gd name="connsiteX6" fmla="*/ 2080378 w 2570299"/>
                <a:gd name="connsiteY6" fmla="*/ 2877416 h 4276472"/>
                <a:gd name="connsiteX7" fmla="*/ 2476850 w 2570299"/>
                <a:gd name="connsiteY7" fmla="*/ 3517101 h 4276472"/>
                <a:gd name="connsiteX8" fmla="*/ 2319861 w 2570299"/>
                <a:gd name="connsiteY8" fmla="*/ 4228082 h 4276472"/>
                <a:gd name="connsiteX9" fmla="*/ 450668 w 2570299"/>
                <a:gd name="connsiteY9" fmla="*/ 4217027 h 4276472"/>
                <a:gd name="connsiteX10" fmla="*/ 0 w 2570299"/>
                <a:gd name="connsiteY10" fmla="*/ 3766359 h 4276472"/>
                <a:gd name="connsiteX11" fmla="*/ 0 w 2570299"/>
                <a:gd name="connsiteY11" fmla="*/ 450668 h 4276472"/>
                <a:gd name="connsiteX0" fmla="*/ 0 w 2570299"/>
                <a:gd name="connsiteY0" fmla="*/ 450668 h 4276472"/>
                <a:gd name="connsiteX1" fmla="*/ 450668 w 2570299"/>
                <a:gd name="connsiteY1" fmla="*/ 0 h 4276472"/>
                <a:gd name="connsiteX2" fmla="*/ 1354131 w 2570299"/>
                <a:gd name="connsiteY2" fmla="*/ 75378 h 4276472"/>
                <a:gd name="connsiteX3" fmla="*/ 1849945 w 2570299"/>
                <a:gd name="connsiteY3" fmla="*/ 580305 h 4276472"/>
                <a:gd name="connsiteX4" fmla="*/ 2450727 w 2570299"/>
                <a:gd name="connsiteY4" fmla="*/ 1110932 h 4276472"/>
                <a:gd name="connsiteX5" fmla="*/ 2434224 w 2570299"/>
                <a:gd name="connsiteY5" fmla="*/ 1934883 h 4276472"/>
                <a:gd name="connsiteX6" fmla="*/ 2080378 w 2570299"/>
                <a:gd name="connsiteY6" fmla="*/ 2877416 h 4276472"/>
                <a:gd name="connsiteX7" fmla="*/ 2476850 w 2570299"/>
                <a:gd name="connsiteY7" fmla="*/ 3517101 h 4276472"/>
                <a:gd name="connsiteX8" fmla="*/ 2319861 w 2570299"/>
                <a:gd name="connsiteY8" fmla="*/ 4228082 h 4276472"/>
                <a:gd name="connsiteX9" fmla="*/ 450668 w 2570299"/>
                <a:gd name="connsiteY9" fmla="*/ 4217027 h 4276472"/>
                <a:gd name="connsiteX10" fmla="*/ 0 w 2570299"/>
                <a:gd name="connsiteY10" fmla="*/ 3766359 h 4276472"/>
                <a:gd name="connsiteX11" fmla="*/ 0 w 2570299"/>
                <a:gd name="connsiteY11" fmla="*/ 450668 h 4276472"/>
                <a:gd name="connsiteX0" fmla="*/ 0 w 2570299"/>
                <a:gd name="connsiteY0" fmla="*/ 450668 h 4276472"/>
                <a:gd name="connsiteX1" fmla="*/ 450668 w 2570299"/>
                <a:gd name="connsiteY1" fmla="*/ 0 h 4276472"/>
                <a:gd name="connsiteX2" fmla="*/ 1354131 w 2570299"/>
                <a:gd name="connsiteY2" fmla="*/ 75378 h 4276472"/>
                <a:gd name="connsiteX3" fmla="*/ 1849945 w 2570299"/>
                <a:gd name="connsiteY3" fmla="*/ 580305 h 4276472"/>
                <a:gd name="connsiteX4" fmla="*/ 2450727 w 2570299"/>
                <a:gd name="connsiteY4" fmla="*/ 1110932 h 4276472"/>
                <a:gd name="connsiteX5" fmla="*/ 2434224 w 2570299"/>
                <a:gd name="connsiteY5" fmla="*/ 1934883 h 4276472"/>
                <a:gd name="connsiteX6" fmla="*/ 2080378 w 2570299"/>
                <a:gd name="connsiteY6" fmla="*/ 2877416 h 4276472"/>
                <a:gd name="connsiteX7" fmla="*/ 2476850 w 2570299"/>
                <a:gd name="connsiteY7" fmla="*/ 3517101 h 4276472"/>
                <a:gd name="connsiteX8" fmla="*/ 2319861 w 2570299"/>
                <a:gd name="connsiteY8" fmla="*/ 4228082 h 4276472"/>
                <a:gd name="connsiteX9" fmla="*/ 450668 w 2570299"/>
                <a:gd name="connsiteY9" fmla="*/ 4217027 h 4276472"/>
                <a:gd name="connsiteX10" fmla="*/ 0 w 2570299"/>
                <a:gd name="connsiteY10" fmla="*/ 3766359 h 4276472"/>
                <a:gd name="connsiteX11" fmla="*/ 0 w 2570299"/>
                <a:gd name="connsiteY11" fmla="*/ 450668 h 4276472"/>
                <a:gd name="connsiteX0" fmla="*/ 0 w 2570299"/>
                <a:gd name="connsiteY0" fmla="*/ 459291 h 4285095"/>
                <a:gd name="connsiteX1" fmla="*/ 450668 w 2570299"/>
                <a:gd name="connsiteY1" fmla="*/ 8623 h 4285095"/>
                <a:gd name="connsiteX2" fmla="*/ 1354131 w 2570299"/>
                <a:gd name="connsiteY2" fmla="*/ 84001 h 4285095"/>
                <a:gd name="connsiteX3" fmla="*/ 1849945 w 2570299"/>
                <a:gd name="connsiteY3" fmla="*/ 588928 h 4285095"/>
                <a:gd name="connsiteX4" fmla="*/ 2450727 w 2570299"/>
                <a:gd name="connsiteY4" fmla="*/ 1119555 h 4285095"/>
                <a:gd name="connsiteX5" fmla="*/ 2434224 w 2570299"/>
                <a:gd name="connsiteY5" fmla="*/ 1943506 h 4285095"/>
                <a:gd name="connsiteX6" fmla="*/ 2080378 w 2570299"/>
                <a:gd name="connsiteY6" fmla="*/ 2886039 h 4285095"/>
                <a:gd name="connsiteX7" fmla="*/ 2476850 w 2570299"/>
                <a:gd name="connsiteY7" fmla="*/ 3525724 h 4285095"/>
                <a:gd name="connsiteX8" fmla="*/ 2319861 w 2570299"/>
                <a:gd name="connsiteY8" fmla="*/ 4236705 h 4285095"/>
                <a:gd name="connsiteX9" fmla="*/ 450668 w 2570299"/>
                <a:gd name="connsiteY9" fmla="*/ 4225650 h 4285095"/>
                <a:gd name="connsiteX10" fmla="*/ 0 w 2570299"/>
                <a:gd name="connsiteY10" fmla="*/ 3774982 h 4285095"/>
                <a:gd name="connsiteX11" fmla="*/ 0 w 2570299"/>
                <a:gd name="connsiteY11" fmla="*/ 459291 h 4285095"/>
                <a:gd name="connsiteX0" fmla="*/ 0 w 2570299"/>
                <a:gd name="connsiteY0" fmla="*/ 450671 h 4276475"/>
                <a:gd name="connsiteX1" fmla="*/ 450668 w 2570299"/>
                <a:gd name="connsiteY1" fmla="*/ 3 h 4276475"/>
                <a:gd name="connsiteX2" fmla="*/ 1354131 w 2570299"/>
                <a:gd name="connsiteY2" fmla="*/ 119601 h 4276475"/>
                <a:gd name="connsiteX3" fmla="*/ 1849945 w 2570299"/>
                <a:gd name="connsiteY3" fmla="*/ 580308 h 4276475"/>
                <a:gd name="connsiteX4" fmla="*/ 2450727 w 2570299"/>
                <a:gd name="connsiteY4" fmla="*/ 1110935 h 4276475"/>
                <a:gd name="connsiteX5" fmla="*/ 2434224 w 2570299"/>
                <a:gd name="connsiteY5" fmla="*/ 1934886 h 4276475"/>
                <a:gd name="connsiteX6" fmla="*/ 2080378 w 2570299"/>
                <a:gd name="connsiteY6" fmla="*/ 2877419 h 4276475"/>
                <a:gd name="connsiteX7" fmla="*/ 2476850 w 2570299"/>
                <a:gd name="connsiteY7" fmla="*/ 3517104 h 4276475"/>
                <a:gd name="connsiteX8" fmla="*/ 2319861 w 2570299"/>
                <a:gd name="connsiteY8" fmla="*/ 4228085 h 4276475"/>
                <a:gd name="connsiteX9" fmla="*/ 450668 w 2570299"/>
                <a:gd name="connsiteY9" fmla="*/ 4217030 h 4276475"/>
                <a:gd name="connsiteX10" fmla="*/ 0 w 2570299"/>
                <a:gd name="connsiteY10" fmla="*/ 3766362 h 4276475"/>
                <a:gd name="connsiteX11" fmla="*/ 0 w 2570299"/>
                <a:gd name="connsiteY11" fmla="*/ 450671 h 4276475"/>
                <a:gd name="connsiteX0" fmla="*/ 0 w 2570299"/>
                <a:gd name="connsiteY0" fmla="*/ 450671 h 4276475"/>
                <a:gd name="connsiteX1" fmla="*/ 450668 w 2570299"/>
                <a:gd name="connsiteY1" fmla="*/ 3 h 4276475"/>
                <a:gd name="connsiteX2" fmla="*/ 1392173 w 2570299"/>
                <a:gd name="connsiteY2" fmla="*/ 119601 h 4276475"/>
                <a:gd name="connsiteX3" fmla="*/ 1849945 w 2570299"/>
                <a:gd name="connsiteY3" fmla="*/ 580308 h 4276475"/>
                <a:gd name="connsiteX4" fmla="*/ 2450727 w 2570299"/>
                <a:gd name="connsiteY4" fmla="*/ 1110935 h 4276475"/>
                <a:gd name="connsiteX5" fmla="*/ 2434224 w 2570299"/>
                <a:gd name="connsiteY5" fmla="*/ 1934886 h 4276475"/>
                <a:gd name="connsiteX6" fmla="*/ 2080378 w 2570299"/>
                <a:gd name="connsiteY6" fmla="*/ 2877419 h 4276475"/>
                <a:gd name="connsiteX7" fmla="*/ 2476850 w 2570299"/>
                <a:gd name="connsiteY7" fmla="*/ 3517104 h 4276475"/>
                <a:gd name="connsiteX8" fmla="*/ 2319861 w 2570299"/>
                <a:gd name="connsiteY8" fmla="*/ 4228085 h 4276475"/>
                <a:gd name="connsiteX9" fmla="*/ 450668 w 2570299"/>
                <a:gd name="connsiteY9" fmla="*/ 4217030 h 4276475"/>
                <a:gd name="connsiteX10" fmla="*/ 0 w 2570299"/>
                <a:gd name="connsiteY10" fmla="*/ 3766362 h 4276475"/>
                <a:gd name="connsiteX11" fmla="*/ 0 w 2570299"/>
                <a:gd name="connsiteY11" fmla="*/ 450671 h 4276475"/>
                <a:gd name="connsiteX0" fmla="*/ 0 w 2570299"/>
                <a:gd name="connsiteY0" fmla="*/ 450671 h 4276475"/>
                <a:gd name="connsiteX1" fmla="*/ 450668 w 2570299"/>
                <a:gd name="connsiteY1" fmla="*/ 3 h 4276475"/>
                <a:gd name="connsiteX2" fmla="*/ 1392173 w 2570299"/>
                <a:gd name="connsiteY2" fmla="*/ 119601 h 4276475"/>
                <a:gd name="connsiteX3" fmla="*/ 1849945 w 2570299"/>
                <a:gd name="connsiteY3" fmla="*/ 580308 h 4276475"/>
                <a:gd name="connsiteX4" fmla="*/ 2450727 w 2570299"/>
                <a:gd name="connsiteY4" fmla="*/ 1110935 h 4276475"/>
                <a:gd name="connsiteX5" fmla="*/ 2434224 w 2570299"/>
                <a:gd name="connsiteY5" fmla="*/ 1934886 h 4276475"/>
                <a:gd name="connsiteX6" fmla="*/ 2080378 w 2570299"/>
                <a:gd name="connsiteY6" fmla="*/ 2877419 h 4276475"/>
                <a:gd name="connsiteX7" fmla="*/ 2476850 w 2570299"/>
                <a:gd name="connsiteY7" fmla="*/ 3517104 h 4276475"/>
                <a:gd name="connsiteX8" fmla="*/ 2319861 w 2570299"/>
                <a:gd name="connsiteY8" fmla="*/ 4228085 h 4276475"/>
                <a:gd name="connsiteX9" fmla="*/ 450668 w 2570299"/>
                <a:gd name="connsiteY9" fmla="*/ 4217030 h 4276475"/>
                <a:gd name="connsiteX10" fmla="*/ 0 w 2570299"/>
                <a:gd name="connsiteY10" fmla="*/ 3766362 h 4276475"/>
                <a:gd name="connsiteX11" fmla="*/ 0 w 2570299"/>
                <a:gd name="connsiteY11" fmla="*/ 450671 h 4276475"/>
                <a:gd name="connsiteX0" fmla="*/ 0 w 2570299"/>
                <a:gd name="connsiteY0" fmla="*/ 450671 h 4276475"/>
                <a:gd name="connsiteX1" fmla="*/ 450668 w 2570299"/>
                <a:gd name="connsiteY1" fmla="*/ 3 h 4276475"/>
                <a:gd name="connsiteX2" fmla="*/ 1392173 w 2570299"/>
                <a:gd name="connsiteY2" fmla="*/ 119601 h 4276475"/>
                <a:gd name="connsiteX3" fmla="*/ 1849945 w 2570299"/>
                <a:gd name="connsiteY3" fmla="*/ 580308 h 4276475"/>
                <a:gd name="connsiteX4" fmla="*/ 2450727 w 2570299"/>
                <a:gd name="connsiteY4" fmla="*/ 1110935 h 4276475"/>
                <a:gd name="connsiteX5" fmla="*/ 2434224 w 2570299"/>
                <a:gd name="connsiteY5" fmla="*/ 1934886 h 4276475"/>
                <a:gd name="connsiteX6" fmla="*/ 2080378 w 2570299"/>
                <a:gd name="connsiteY6" fmla="*/ 2877419 h 4276475"/>
                <a:gd name="connsiteX7" fmla="*/ 2476850 w 2570299"/>
                <a:gd name="connsiteY7" fmla="*/ 3517104 h 4276475"/>
                <a:gd name="connsiteX8" fmla="*/ 2319861 w 2570299"/>
                <a:gd name="connsiteY8" fmla="*/ 4228085 h 4276475"/>
                <a:gd name="connsiteX9" fmla="*/ 450668 w 2570299"/>
                <a:gd name="connsiteY9" fmla="*/ 4217030 h 4276475"/>
                <a:gd name="connsiteX10" fmla="*/ 0 w 2570299"/>
                <a:gd name="connsiteY10" fmla="*/ 3766362 h 4276475"/>
                <a:gd name="connsiteX11" fmla="*/ 0 w 2570299"/>
                <a:gd name="connsiteY11" fmla="*/ 450671 h 4276475"/>
                <a:gd name="connsiteX0" fmla="*/ 0 w 2570299"/>
                <a:gd name="connsiteY0" fmla="*/ 450671 h 4276475"/>
                <a:gd name="connsiteX1" fmla="*/ 450668 w 2570299"/>
                <a:gd name="connsiteY1" fmla="*/ 3 h 4276475"/>
                <a:gd name="connsiteX2" fmla="*/ 1392173 w 2570299"/>
                <a:gd name="connsiteY2" fmla="*/ 119601 h 4276475"/>
                <a:gd name="connsiteX3" fmla="*/ 1849945 w 2570299"/>
                <a:gd name="connsiteY3" fmla="*/ 580308 h 4276475"/>
                <a:gd name="connsiteX4" fmla="*/ 2450727 w 2570299"/>
                <a:gd name="connsiteY4" fmla="*/ 1110935 h 4276475"/>
                <a:gd name="connsiteX5" fmla="*/ 2434224 w 2570299"/>
                <a:gd name="connsiteY5" fmla="*/ 1934886 h 4276475"/>
                <a:gd name="connsiteX6" fmla="*/ 2080378 w 2570299"/>
                <a:gd name="connsiteY6" fmla="*/ 2877419 h 4276475"/>
                <a:gd name="connsiteX7" fmla="*/ 2476850 w 2570299"/>
                <a:gd name="connsiteY7" fmla="*/ 3517104 h 4276475"/>
                <a:gd name="connsiteX8" fmla="*/ 2319861 w 2570299"/>
                <a:gd name="connsiteY8" fmla="*/ 4228085 h 4276475"/>
                <a:gd name="connsiteX9" fmla="*/ 450668 w 2570299"/>
                <a:gd name="connsiteY9" fmla="*/ 4217030 h 4276475"/>
                <a:gd name="connsiteX10" fmla="*/ 0 w 2570299"/>
                <a:gd name="connsiteY10" fmla="*/ 3766362 h 4276475"/>
                <a:gd name="connsiteX11" fmla="*/ 0 w 2570299"/>
                <a:gd name="connsiteY11" fmla="*/ 450671 h 4276475"/>
                <a:gd name="connsiteX0" fmla="*/ 0 w 2570299"/>
                <a:gd name="connsiteY0" fmla="*/ 450671 h 4276475"/>
                <a:gd name="connsiteX1" fmla="*/ 450668 w 2570299"/>
                <a:gd name="connsiteY1" fmla="*/ 3 h 4276475"/>
                <a:gd name="connsiteX2" fmla="*/ 1392173 w 2570299"/>
                <a:gd name="connsiteY2" fmla="*/ 119601 h 4276475"/>
                <a:gd name="connsiteX3" fmla="*/ 1849945 w 2570299"/>
                <a:gd name="connsiteY3" fmla="*/ 580308 h 4276475"/>
                <a:gd name="connsiteX4" fmla="*/ 2450727 w 2570299"/>
                <a:gd name="connsiteY4" fmla="*/ 1110935 h 4276475"/>
                <a:gd name="connsiteX5" fmla="*/ 2434224 w 2570299"/>
                <a:gd name="connsiteY5" fmla="*/ 1934886 h 4276475"/>
                <a:gd name="connsiteX6" fmla="*/ 2080378 w 2570299"/>
                <a:gd name="connsiteY6" fmla="*/ 2877419 h 4276475"/>
                <a:gd name="connsiteX7" fmla="*/ 2476850 w 2570299"/>
                <a:gd name="connsiteY7" fmla="*/ 3517104 h 4276475"/>
                <a:gd name="connsiteX8" fmla="*/ 2319861 w 2570299"/>
                <a:gd name="connsiteY8" fmla="*/ 4228085 h 4276475"/>
                <a:gd name="connsiteX9" fmla="*/ 450668 w 2570299"/>
                <a:gd name="connsiteY9" fmla="*/ 4217030 h 4276475"/>
                <a:gd name="connsiteX10" fmla="*/ 0 w 2570299"/>
                <a:gd name="connsiteY10" fmla="*/ 3766362 h 4276475"/>
                <a:gd name="connsiteX11" fmla="*/ 0 w 2570299"/>
                <a:gd name="connsiteY11" fmla="*/ 450671 h 4276475"/>
                <a:gd name="connsiteX0" fmla="*/ 0 w 2570299"/>
                <a:gd name="connsiteY0" fmla="*/ 450671 h 4276475"/>
                <a:gd name="connsiteX1" fmla="*/ 450668 w 2570299"/>
                <a:gd name="connsiteY1" fmla="*/ 3 h 4276475"/>
                <a:gd name="connsiteX2" fmla="*/ 1392173 w 2570299"/>
                <a:gd name="connsiteY2" fmla="*/ 119601 h 4276475"/>
                <a:gd name="connsiteX3" fmla="*/ 1849945 w 2570299"/>
                <a:gd name="connsiteY3" fmla="*/ 580308 h 4276475"/>
                <a:gd name="connsiteX4" fmla="*/ 2450727 w 2570299"/>
                <a:gd name="connsiteY4" fmla="*/ 1110935 h 4276475"/>
                <a:gd name="connsiteX5" fmla="*/ 2423128 w 2570299"/>
                <a:gd name="connsiteY5" fmla="*/ 1973579 h 4276475"/>
                <a:gd name="connsiteX6" fmla="*/ 2080378 w 2570299"/>
                <a:gd name="connsiteY6" fmla="*/ 2877419 h 4276475"/>
                <a:gd name="connsiteX7" fmla="*/ 2476850 w 2570299"/>
                <a:gd name="connsiteY7" fmla="*/ 3517104 h 4276475"/>
                <a:gd name="connsiteX8" fmla="*/ 2319861 w 2570299"/>
                <a:gd name="connsiteY8" fmla="*/ 4228085 h 4276475"/>
                <a:gd name="connsiteX9" fmla="*/ 450668 w 2570299"/>
                <a:gd name="connsiteY9" fmla="*/ 4217030 h 4276475"/>
                <a:gd name="connsiteX10" fmla="*/ 0 w 2570299"/>
                <a:gd name="connsiteY10" fmla="*/ 3766362 h 4276475"/>
                <a:gd name="connsiteX11" fmla="*/ 0 w 2570299"/>
                <a:gd name="connsiteY11" fmla="*/ 450671 h 4276475"/>
                <a:gd name="connsiteX0" fmla="*/ 0 w 2538259"/>
                <a:gd name="connsiteY0" fmla="*/ 450671 h 4276475"/>
                <a:gd name="connsiteX1" fmla="*/ 450668 w 2538259"/>
                <a:gd name="connsiteY1" fmla="*/ 3 h 4276475"/>
                <a:gd name="connsiteX2" fmla="*/ 1392173 w 2538259"/>
                <a:gd name="connsiteY2" fmla="*/ 119601 h 4276475"/>
                <a:gd name="connsiteX3" fmla="*/ 1849945 w 2538259"/>
                <a:gd name="connsiteY3" fmla="*/ 580308 h 4276475"/>
                <a:gd name="connsiteX4" fmla="*/ 2450727 w 2538259"/>
                <a:gd name="connsiteY4" fmla="*/ 1110935 h 4276475"/>
                <a:gd name="connsiteX5" fmla="*/ 2423128 w 2538259"/>
                <a:gd name="connsiteY5" fmla="*/ 1973579 h 4276475"/>
                <a:gd name="connsiteX6" fmla="*/ 2080378 w 2538259"/>
                <a:gd name="connsiteY6" fmla="*/ 2877419 h 4276475"/>
                <a:gd name="connsiteX7" fmla="*/ 2108119 w 2538259"/>
                <a:gd name="connsiteY7" fmla="*/ 2822221 h 4276475"/>
                <a:gd name="connsiteX8" fmla="*/ 2476850 w 2538259"/>
                <a:gd name="connsiteY8" fmla="*/ 3517104 h 4276475"/>
                <a:gd name="connsiteX9" fmla="*/ 2319861 w 2538259"/>
                <a:gd name="connsiteY9" fmla="*/ 4228085 h 4276475"/>
                <a:gd name="connsiteX10" fmla="*/ 450668 w 2538259"/>
                <a:gd name="connsiteY10" fmla="*/ 4217030 h 4276475"/>
                <a:gd name="connsiteX11" fmla="*/ 0 w 2538259"/>
                <a:gd name="connsiteY11" fmla="*/ 3766362 h 4276475"/>
                <a:gd name="connsiteX12" fmla="*/ 0 w 2538259"/>
                <a:gd name="connsiteY12" fmla="*/ 450671 h 4276475"/>
                <a:gd name="connsiteX0" fmla="*/ 0 w 2540025"/>
                <a:gd name="connsiteY0" fmla="*/ 450671 h 4276475"/>
                <a:gd name="connsiteX1" fmla="*/ 450668 w 2540025"/>
                <a:gd name="connsiteY1" fmla="*/ 3 h 4276475"/>
                <a:gd name="connsiteX2" fmla="*/ 1392173 w 2540025"/>
                <a:gd name="connsiteY2" fmla="*/ 119601 h 4276475"/>
                <a:gd name="connsiteX3" fmla="*/ 1849945 w 2540025"/>
                <a:gd name="connsiteY3" fmla="*/ 580308 h 4276475"/>
                <a:gd name="connsiteX4" fmla="*/ 2450727 w 2540025"/>
                <a:gd name="connsiteY4" fmla="*/ 1110935 h 4276475"/>
                <a:gd name="connsiteX5" fmla="*/ 2423128 w 2540025"/>
                <a:gd name="connsiteY5" fmla="*/ 1973579 h 4276475"/>
                <a:gd name="connsiteX6" fmla="*/ 2080378 w 2540025"/>
                <a:gd name="connsiteY6" fmla="*/ 2877419 h 4276475"/>
                <a:gd name="connsiteX7" fmla="*/ 2476850 w 2540025"/>
                <a:gd name="connsiteY7" fmla="*/ 3517104 h 4276475"/>
                <a:gd name="connsiteX8" fmla="*/ 2319861 w 2540025"/>
                <a:gd name="connsiteY8" fmla="*/ 4228085 h 4276475"/>
                <a:gd name="connsiteX9" fmla="*/ 450668 w 2540025"/>
                <a:gd name="connsiteY9" fmla="*/ 4217030 h 4276475"/>
                <a:gd name="connsiteX10" fmla="*/ 0 w 2540025"/>
                <a:gd name="connsiteY10" fmla="*/ 3766362 h 4276475"/>
                <a:gd name="connsiteX11" fmla="*/ 0 w 2540025"/>
                <a:gd name="connsiteY11" fmla="*/ 450671 h 4276475"/>
                <a:gd name="connsiteX0" fmla="*/ 0 w 2538612"/>
                <a:gd name="connsiteY0" fmla="*/ 450671 h 4276475"/>
                <a:gd name="connsiteX1" fmla="*/ 450668 w 2538612"/>
                <a:gd name="connsiteY1" fmla="*/ 3 h 4276475"/>
                <a:gd name="connsiteX2" fmla="*/ 1392173 w 2538612"/>
                <a:gd name="connsiteY2" fmla="*/ 119601 h 4276475"/>
                <a:gd name="connsiteX3" fmla="*/ 1849945 w 2538612"/>
                <a:gd name="connsiteY3" fmla="*/ 580308 h 4276475"/>
                <a:gd name="connsiteX4" fmla="*/ 2450727 w 2538612"/>
                <a:gd name="connsiteY4" fmla="*/ 1110935 h 4276475"/>
                <a:gd name="connsiteX5" fmla="*/ 2423128 w 2538612"/>
                <a:gd name="connsiteY5" fmla="*/ 1973579 h 4276475"/>
                <a:gd name="connsiteX6" fmla="*/ 2102569 w 2538612"/>
                <a:gd name="connsiteY6" fmla="*/ 2645262 h 4276475"/>
                <a:gd name="connsiteX7" fmla="*/ 2476850 w 2538612"/>
                <a:gd name="connsiteY7" fmla="*/ 3517104 h 4276475"/>
                <a:gd name="connsiteX8" fmla="*/ 2319861 w 2538612"/>
                <a:gd name="connsiteY8" fmla="*/ 4228085 h 4276475"/>
                <a:gd name="connsiteX9" fmla="*/ 450668 w 2538612"/>
                <a:gd name="connsiteY9" fmla="*/ 4217030 h 4276475"/>
                <a:gd name="connsiteX10" fmla="*/ 0 w 2538612"/>
                <a:gd name="connsiteY10" fmla="*/ 3766362 h 4276475"/>
                <a:gd name="connsiteX11" fmla="*/ 0 w 2538612"/>
                <a:gd name="connsiteY11" fmla="*/ 450671 h 4276475"/>
                <a:gd name="connsiteX0" fmla="*/ 0 w 2528911"/>
                <a:gd name="connsiteY0" fmla="*/ 450671 h 4276475"/>
                <a:gd name="connsiteX1" fmla="*/ 450668 w 2528911"/>
                <a:gd name="connsiteY1" fmla="*/ 3 h 4276475"/>
                <a:gd name="connsiteX2" fmla="*/ 1392173 w 2528911"/>
                <a:gd name="connsiteY2" fmla="*/ 119601 h 4276475"/>
                <a:gd name="connsiteX3" fmla="*/ 1849945 w 2528911"/>
                <a:gd name="connsiteY3" fmla="*/ 580308 h 4276475"/>
                <a:gd name="connsiteX4" fmla="*/ 2450727 w 2528911"/>
                <a:gd name="connsiteY4" fmla="*/ 1110935 h 4276475"/>
                <a:gd name="connsiteX5" fmla="*/ 2423128 w 2528911"/>
                <a:gd name="connsiteY5" fmla="*/ 1973579 h 4276475"/>
                <a:gd name="connsiteX6" fmla="*/ 2257907 w 2528911"/>
                <a:gd name="connsiteY6" fmla="*/ 2683955 h 4276475"/>
                <a:gd name="connsiteX7" fmla="*/ 2476850 w 2528911"/>
                <a:gd name="connsiteY7" fmla="*/ 3517104 h 4276475"/>
                <a:gd name="connsiteX8" fmla="*/ 2319861 w 2528911"/>
                <a:gd name="connsiteY8" fmla="*/ 4228085 h 4276475"/>
                <a:gd name="connsiteX9" fmla="*/ 450668 w 2528911"/>
                <a:gd name="connsiteY9" fmla="*/ 4217030 h 4276475"/>
                <a:gd name="connsiteX10" fmla="*/ 0 w 2528911"/>
                <a:gd name="connsiteY10" fmla="*/ 3766362 h 4276475"/>
                <a:gd name="connsiteX11" fmla="*/ 0 w 2528911"/>
                <a:gd name="connsiteY11" fmla="*/ 450671 h 4276475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57907 w 2513652"/>
                <a:gd name="connsiteY6" fmla="*/ 2683955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73318"/>
                <a:gd name="connsiteY0" fmla="*/ 450671 h 4277426"/>
                <a:gd name="connsiteX1" fmla="*/ 450668 w 2573318"/>
                <a:gd name="connsiteY1" fmla="*/ 3 h 4277426"/>
                <a:gd name="connsiteX2" fmla="*/ 1392173 w 2573318"/>
                <a:gd name="connsiteY2" fmla="*/ 119601 h 4277426"/>
                <a:gd name="connsiteX3" fmla="*/ 1849945 w 2573318"/>
                <a:gd name="connsiteY3" fmla="*/ 580308 h 4277426"/>
                <a:gd name="connsiteX4" fmla="*/ 2450727 w 2573318"/>
                <a:gd name="connsiteY4" fmla="*/ 1110935 h 4277426"/>
                <a:gd name="connsiteX5" fmla="*/ 2423128 w 2573318"/>
                <a:gd name="connsiteY5" fmla="*/ 1973579 h 4277426"/>
                <a:gd name="connsiteX6" fmla="*/ 2257907 w 2573318"/>
                <a:gd name="connsiteY6" fmla="*/ 2683955 h 4277426"/>
                <a:gd name="connsiteX7" fmla="*/ 2376990 w 2573318"/>
                <a:gd name="connsiteY7" fmla="*/ 3504206 h 4277426"/>
                <a:gd name="connsiteX8" fmla="*/ 2319861 w 2573318"/>
                <a:gd name="connsiteY8" fmla="*/ 4228085 h 4277426"/>
                <a:gd name="connsiteX9" fmla="*/ 450668 w 2573318"/>
                <a:gd name="connsiteY9" fmla="*/ 4217030 h 4277426"/>
                <a:gd name="connsiteX10" fmla="*/ 0 w 2573318"/>
                <a:gd name="connsiteY10" fmla="*/ 3766362 h 4277426"/>
                <a:gd name="connsiteX11" fmla="*/ 0 w 2573318"/>
                <a:gd name="connsiteY11" fmla="*/ 450671 h 4277426"/>
                <a:gd name="connsiteX0" fmla="*/ 0 w 2539332"/>
                <a:gd name="connsiteY0" fmla="*/ 450671 h 4277426"/>
                <a:gd name="connsiteX1" fmla="*/ 450668 w 2539332"/>
                <a:gd name="connsiteY1" fmla="*/ 3 h 4277426"/>
                <a:gd name="connsiteX2" fmla="*/ 1392173 w 2539332"/>
                <a:gd name="connsiteY2" fmla="*/ 119601 h 4277426"/>
                <a:gd name="connsiteX3" fmla="*/ 1849945 w 2539332"/>
                <a:gd name="connsiteY3" fmla="*/ 580308 h 4277426"/>
                <a:gd name="connsiteX4" fmla="*/ 2450727 w 2539332"/>
                <a:gd name="connsiteY4" fmla="*/ 1110935 h 4277426"/>
                <a:gd name="connsiteX5" fmla="*/ 2423128 w 2539332"/>
                <a:gd name="connsiteY5" fmla="*/ 1973579 h 4277426"/>
                <a:gd name="connsiteX6" fmla="*/ 2257907 w 2539332"/>
                <a:gd name="connsiteY6" fmla="*/ 2683955 h 4277426"/>
                <a:gd name="connsiteX7" fmla="*/ 2376990 w 2539332"/>
                <a:gd name="connsiteY7" fmla="*/ 3504206 h 4277426"/>
                <a:gd name="connsiteX8" fmla="*/ 2319861 w 2539332"/>
                <a:gd name="connsiteY8" fmla="*/ 4228085 h 4277426"/>
                <a:gd name="connsiteX9" fmla="*/ 450668 w 2539332"/>
                <a:gd name="connsiteY9" fmla="*/ 4217030 h 4277426"/>
                <a:gd name="connsiteX10" fmla="*/ 0 w 2539332"/>
                <a:gd name="connsiteY10" fmla="*/ 3766362 h 4277426"/>
                <a:gd name="connsiteX11" fmla="*/ 0 w 253933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13525 w 2513652"/>
                <a:gd name="connsiteY6" fmla="*/ 2683955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13525 w 2513652"/>
                <a:gd name="connsiteY6" fmla="*/ 2683955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13525 w 2513652"/>
                <a:gd name="connsiteY6" fmla="*/ 2683955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13525 w 2513652"/>
                <a:gd name="connsiteY6" fmla="*/ 2683955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13525 w 2513652"/>
                <a:gd name="connsiteY6" fmla="*/ 2683955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158047 w 2513652"/>
                <a:gd name="connsiteY6" fmla="*/ 2851625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35716 w 2513652"/>
                <a:gd name="connsiteY6" fmla="*/ 2851626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35716 w 2513652"/>
                <a:gd name="connsiteY6" fmla="*/ 2851626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35716 w 2513652"/>
                <a:gd name="connsiteY6" fmla="*/ 2851626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  <a:gd name="connsiteX0" fmla="*/ 0 w 2513652"/>
                <a:gd name="connsiteY0" fmla="*/ 450671 h 4277426"/>
                <a:gd name="connsiteX1" fmla="*/ 450668 w 2513652"/>
                <a:gd name="connsiteY1" fmla="*/ 3 h 4277426"/>
                <a:gd name="connsiteX2" fmla="*/ 1392173 w 2513652"/>
                <a:gd name="connsiteY2" fmla="*/ 119601 h 4277426"/>
                <a:gd name="connsiteX3" fmla="*/ 1849945 w 2513652"/>
                <a:gd name="connsiteY3" fmla="*/ 580308 h 4277426"/>
                <a:gd name="connsiteX4" fmla="*/ 2450727 w 2513652"/>
                <a:gd name="connsiteY4" fmla="*/ 1110935 h 4277426"/>
                <a:gd name="connsiteX5" fmla="*/ 2423128 w 2513652"/>
                <a:gd name="connsiteY5" fmla="*/ 1973579 h 4277426"/>
                <a:gd name="connsiteX6" fmla="*/ 2235716 w 2513652"/>
                <a:gd name="connsiteY6" fmla="*/ 2851626 h 4277426"/>
                <a:gd name="connsiteX7" fmla="*/ 2376990 w 2513652"/>
                <a:gd name="connsiteY7" fmla="*/ 3504206 h 4277426"/>
                <a:gd name="connsiteX8" fmla="*/ 2319861 w 2513652"/>
                <a:gd name="connsiteY8" fmla="*/ 4228085 h 4277426"/>
                <a:gd name="connsiteX9" fmla="*/ 450668 w 2513652"/>
                <a:gd name="connsiteY9" fmla="*/ 4217030 h 4277426"/>
                <a:gd name="connsiteX10" fmla="*/ 0 w 2513652"/>
                <a:gd name="connsiteY10" fmla="*/ 3766362 h 4277426"/>
                <a:gd name="connsiteX11" fmla="*/ 0 w 2513652"/>
                <a:gd name="connsiteY11" fmla="*/ 450671 h 427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3652" h="4277426">
                  <a:moveTo>
                    <a:pt x="0" y="450671"/>
                  </a:moveTo>
                  <a:cubicBezTo>
                    <a:pt x="152168" y="35948"/>
                    <a:pt x="201771" y="66334"/>
                    <a:pt x="450668" y="3"/>
                  </a:cubicBezTo>
                  <a:cubicBezTo>
                    <a:pt x="1051541" y="3"/>
                    <a:pt x="1057682" y="-2005"/>
                    <a:pt x="1392173" y="119601"/>
                  </a:cubicBezTo>
                  <a:cubicBezTo>
                    <a:pt x="1726664" y="241207"/>
                    <a:pt x="1673519" y="415086"/>
                    <a:pt x="1849945" y="580308"/>
                  </a:cubicBezTo>
                  <a:cubicBezTo>
                    <a:pt x="2026371" y="745530"/>
                    <a:pt x="2355197" y="878723"/>
                    <a:pt x="2450727" y="1110935"/>
                  </a:cubicBezTo>
                  <a:cubicBezTo>
                    <a:pt x="2546258" y="1343147"/>
                    <a:pt x="2529808" y="1660071"/>
                    <a:pt x="2423128" y="1973579"/>
                  </a:cubicBezTo>
                  <a:cubicBezTo>
                    <a:pt x="2238071" y="2287087"/>
                    <a:pt x="2326622" y="2181648"/>
                    <a:pt x="2235716" y="2851626"/>
                  </a:cubicBezTo>
                  <a:cubicBezTo>
                    <a:pt x="2144810" y="3521604"/>
                    <a:pt x="2362966" y="3274796"/>
                    <a:pt x="2376990" y="3504206"/>
                  </a:cubicBezTo>
                  <a:cubicBezTo>
                    <a:pt x="2391014" y="3733616"/>
                    <a:pt x="2640915" y="4109281"/>
                    <a:pt x="2319861" y="4228085"/>
                  </a:cubicBezTo>
                  <a:cubicBezTo>
                    <a:pt x="1998807" y="4346889"/>
                    <a:pt x="1057881" y="4213345"/>
                    <a:pt x="450668" y="4217030"/>
                  </a:cubicBezTo>
                  <a:cubicBezTo>
                    <a:pt x="201771" y="4217030"/>
                    <a:pt x="0" y="4015259"/>
                    <a:pt x="0" y="3766362"/>
                  </a:cubicBezTo>
                  <a:lnTo>
                    <a:pt x="0" y="450671"/>
                  </a:lnTo>
                  <a:close/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0548" y="2473662"/>
              <a:ext cx="2826187" cy="41447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dirty="0">
                  <a:latin typeface="Goudy Old Style" panose="02020502050305020303" pitchFamily="18" charset="0"/>
                </a:rPr>
                <a:t>isolation</a:t>
              </a:r>
            </a:p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dirty="0">
                  <a:latin typeface="Goudy Old Style" panose="02020502050305020303" pitchFamily="18" charset="0"/>
                </a:rPr>
                <a:t>loss of trust</a:t>
              </a:r>
            </a:p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dirty="0">
                  <a:latin typeface="Goudy Old Style" panose="02020502050305020303" pitchFamily="18" charset="0"/>
                </a:rPr>
                <a:t>loss of respect</a:t>
              </a:r>
            </a:p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dirty="0">
                  <a:latin typeface="Goudy Old Style" panose="02020502050305020303" pitchFamily="18" charset="0"/>
                </a:rPr>
                <a:t>loss of autonomy</a:t>
              </a:r>
            </a:p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dirty="0">
                  <a:latin typeface="Goudy Old Style" panose="02020502050305020303" pitchFamily="18" charset="0"/>
                </a:rPr>
                <a:t>loss of sense of responsibility</a:t>
              </a:r>
            </a:p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dirty="0">
                  <a:latin typeface="Goudy Old Style" panose="02020502050305020303" pitchFamily="18" charset="0"/>
                </a:rPr>
                <a:t>loss of motivation</a:t>
              </a:r>
            </a:p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dirty="0">
                  <a:latin typeface="Goudy Old Style" panose="02020502050305020303" pitchFamily="18" charset="0"/>
                </a:rPr>
                <a:t>loss of hope</a:t>
              </a:r>
            </a:p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dirty="0">
                  <a:latin typeface="Goudy Old Style" panose="02020502050305020303" pitchFamily="18" charset="0"/>
                </a:rPr>
                <a:t>submission</a:t>
              </a:r>
            </a:p>
            <a:p>
              <a:pPr marL="0" lvl="4">
                <a:spcAft>
                  <a:spcPts val="300"/>
                </a:spcAft>
                <a:buClr>
                  <a:schemeClr val="accent1"/>
                </a:buClr>
                <a:buSzPct val="80000"/>
              </a:pPr>
              <a:r>
                <a:rPr lang="en-GB" sz="2400" b="1" dirty="0">
                  <a:latin typeface="Goudy Old Style" panose="02020502050305020303" pitchFamily="18" charset="0"/>
                </a:rPr>
                <a:t>learnt helplessness</a:t>
              </a:r>
              <a:endParaRPr lang="tr-TR" sz="2400" b="1" dirty="0">
                <a:latin typeface="Goudy Old Style" panose="02020502050305020303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83240" y="174909"/>
            <a:ext cx="3487783" cy="3432870"/>
          </a:xfrm>
          <a:prstGeom prst="verticalScroll">
            <a:avLst>
              <a:gd name="adj" fmla="val 1013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 smtClean="0">
                <a:latin typeface="Goudy Old Style" panose="02020502050305020303" pitchFamily="18" charset="0"/>
              </a:rPr>
              <a:t>compartmentalisation</a:t>
            </a:r>
            <a:endParaRPr lang="tr-TR" sz="2200" dirty="0" smtClean="0">
              <a:latin typeface="Goudy Old Style" panose="02020502050305020303" pitchFamily="18" charset="0"/>
            </a:endParaRP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tr-TR" sz="2200" dirty="0" smtClean="0">
                <a:latin typeface="Goudy Old Style" panose="02020502050305020303" pitchFamily="18" charset="0"/>
              </a:rPr>
              <a:t>m</a:t>
            </a:r>
            <a:r>
              <a:rPr lang="en-GB" sz="2200" dirty="0" err="1" smtClean="0">
                <a:latin typeface="Goudy Old Style" panose="02020502050305020303" pitchFamily="18" charset="0"/>
              </a:rPr>
              <a:t>aximisation</a:t>
            </a:r>
            <a:endParaRPr lang="tr-TR" sz="2200" dirty="0" smtClean="0">
              <a:latin typeface="Goudy Old Style" panose="02020502050305020303" pitchFamily="18" charset="0"/>
            </a:endParaRP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 smtClean="0">
                <a:latin typeface="Goudy Old Style" panose="02020502050305020303" pitchFamily="18" charset="0"/>
              </a:rPr>
              <a:t>standardisation</a:t>
            </a: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 err="1" smtClean="0">
                <a:latin typeface="Goudy Old Style" panose="02020502050305020303" pitchFamily="18" charset="0"/>
              </a:rPr>
              <a:t>algorithmisation</a:t>
            </a:r>
            <a:endParaRPr lang="en-GB" sz="2200" dirty="0">
              <a:latin typeface="Goudy Old Style" panose="02020502050305020303" pitchFamily="18" charset="0"/>
            </a:endParaRP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>
                <a:latin typeface="Goudy Old Style" panose="02020502050305020303" pitchFamily="18" charset="0"/>
              </a:rPr>
              <a:t>automation</a:t>
            </a: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>
                <a:latin typeface="Goudy Old Style" panose="02020502050305020303" pitchFamily="18" charset="0"/>
              </a:rPr>
              <a:t>digitisation</a:t>
            </a:r>
          </a:p>
          <a:p>
            <a:pPr marL="182563" lvl="4" indent="-182563">
              <a:spcAft>
                <a:spcPts val="600"/>
              </a:spcAft>
              <a:buClr>
                <a:schemeClr val="accent3"/>
              </a:buClr>
              <a:buSzPct val="70000"/>
              <a:buFont typeface="Times New Roman" panose="02020603050405020304" pitchFamily="18" charset="0"/>
              <a:buChar char="♦"/>
            </a:pPr>
            <a:r>
              <a:rPr lang="en-GB" sz="2200" dirty="0">
                <a:latin typeface="Goudy Old Style" panose="02020502050305020303" pitchFamily="18" charset="0"/>
              </a:rPr>
              <a:t>… </a:t>
            </a:r>
            <a:endParaRPr lang="tr-TR" sz="22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1859" y="549217"/>
            <a:ext cx="163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https://gsis.at/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0419" y="2556373"/>
            <a:ext cx="1053390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/>
              <a:t>The vision</a:t>
            </a:r>
          </a:p>
          <a:p>
            <a:pPr algn="just">
              <a:spcAft>
                <a:spcPts val="1200"/>
              </a:spcAft>
            </a:pPr>
            <a:r>
              <a:rPr lang="en-GB" sz="2200" dirty="0" smtClean="0"/>
              <a:t>By </a:t>
            </a:r>
            <a:r>
              <a:rPr lang="en-GB" sz="2200" dirty="0"/>
              <a:t>doing </a:t>
            </a:r>
            <a:r>
              <a:rPr lang="en-GB" sz="2200" b="1" dirty="0"/>
              <a:t>use-inspired basic research </a:t>
            </a:r>
            <a:r>
              <a:rPr lang="en-GB" sz="2200" dirty="0"/>
              <a:t>the Institute shall provide civil society, governments and businesses with a better understanding of </a:t>
            </a:r>
            <a:r>
              <a:rPr lang="en-GB" sz="2200" b="1" dirty="0"/>
              <a:t>social transformation </a:t>
            </a:r>
            <a:r>
              <a:rPr lang="en-GB" sz="2200" dirty="0" smtClean="0"/>
              <a:t>processes.</a:t>
            </a:r>
          </a:p>
          <a:p>
            <a:pPr algn="just">
              <a:spcAft>
                <a:spcPts val="1200"/>
              </a:spcAft>
            </a:pPr>
            <a:r>
              <a:rPr lang="en-GB" sz="2200" dirty="0" smtClean="0"/>
              <a:t>Moreover</a:t>
            </a:r>
            <a:r>
              <a:rPr lang="en-GB" sz="2200" dirty="0"/>
              <a:t>, it shall facilitate the design of the transformation of social systems into building blocks of a </a:t>
            </a:r>
            <a:r>
              <a:rPr lang="en-GB" sz="2200" b="1" dirty="0"/>
              <a:t>Global Sustainable Information Society</a:t>
            </a:r>
            <a:r>
              <a:rPr lang="en-GB" sz="2200" dirty="0"/>
              <a:t>. A Global Sustainable Information Society would allow for another step in the evolution of humanity. It would cope with the global challenges that are caused by social dysfunctions and require a re-organisation of the current state of world </a:t>
            </a:r>
            <a:r>
              <a:rPr lang="en-GB" sz="2200" dirty="0" smtClean="0"/>
              <a:t>order.</a:t>
            </a:r>
          </a:p>
          <a:p>
            <a:pPr algn="just">
              <a:spcAft>
                <a:spcPts val="1200"/>
              </a:spcAft>
            </a:pPr>
            <a:r>
              <a:rPr lang="en-GB" sz="2200" dirty="0" smtClean="0"/>
              <a:t>Based </a:t>
            </a:r>
            <a:r>
              <a:rPr lang="en-GB" sz="2200" dirty="0"/>
              <a:t>upon that vision, the </a:t>
            </a:r>
            <a:r>
              <a:rPr lang="en-GB" sz="2200" b="1" dirty="0"/>
              <a:t>mission can identify enablers and constraints </a:t>
            </a:r>
            <a:r>
              <a:rPr lang="en-GB" sz="2200" dirty="0"/>
              <a:t>on the way to a better future.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3062" y="0"/>
            <a:ext cx="828000" cy="687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vert270" wrap="square" lIns="360000" rIns="360000" bIns="432000" rtlCol="0" anchor="ctr" anchorCtr="0">
            <a:noAutofit/>
          </a:bodyPr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Transformation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629" y="549217"/>
            <a:ext cx="4715691" cy="23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4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8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lly Tan iPhone Photos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36" y="782857"/>
            <a:ext cx="5301586" cy="53015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3062" y="0"/>
            <a:ext cx="828000" cy="687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vert270" wrap="square" lIns="360000" rIns="360000" bIns="432000" rtlCol="0" anchor="ctr" anchorCtr="0">
            <a:noAutofit/>
          </a:bodyPr>
          <a:lstStyle/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Transformation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4864</TotalTime>
  <Words>428</Words>
  <Application>Microsoft Office PowerPoint</Application>
  <PresentationFormat>Widescreen</PresentationFormat>
  <Paragraphs>135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Arial Narrow</vt:lpstr>
      <vt:lpstr>Book Antiqua</vt:lpstr>
      <vt:lpstr>Calibri</vt:lpstr>
      <vt:lpstr>Calibri Light</vt:lpstr>
      <vt:lpstr>Calisto MT</vt:lpstr>
      <vt:lpstr>Gill Sans MT</vt:lpstr>
      <vt:lpstr>Gill Sans MT Condensed</vt:lpstr>
      <vt:lpstr>Goudy Old Style</vt:lpstr>
      <vt:lpstr>Symbol</vt:lpstr>
      <vt:lpstr>Times New Roman</vt:lpstr>
      <vt:lpstr>Trebuchet MS</vt:lpstr>
      <vt:lpstr>Wingdings</vt:lpstr>
      <vt:lpstr>Wingdings 2</vt:lpstr>
      <vt:lpstr>Slate</vt:lpstr>
      <vt:lpstr>Reclaiming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Reclaiming Technology</dc:title>
  <dc:creator>Reviewer 1</dc:creator>
  <cp:lastModifiedBy>Reviewer 1</cp:lastModifiedBy>
  <cp:revision>303</cp:revision>
  <cp:lastPrinted>2023-10-24T21:44:43Z</cp:lastPrinted>
  <dcterms:created xsi:type="dcterms:W3CDTF">2023-09-29T17:01:23Z</dcterms:created>
  <dcterms:modified xsi:type="dcterms:W3CDTF">2023-11-19T08:31:52Z</dcterms:modified>
</cp:coreProperties>
</file>