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6.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7.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7"/>
          </a:solidFill>
        </a:fill>
      </a:tcStyle>
    </a:wholeTbl>
    <a:band2H>
      <a:tcTxStyle b="def" i="def"/>
      <a:tcStyle>
        <a:tcBdr/>
        <a:fill>
          <a:solidFill>
            <a:srgbClr val="E7E9E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2D7"/>
          </a:solidFill>
        </a:fill>
      </a:tcStyle>
    </a:wholeTbl>
    <a:band2H>
      <a:tcTxStyle b="def" i="def"/>
      <a:tcStyle>
        <a:tcBdr/>
        <a:fill>
          <a:solidFill>
            <a:srgbClr val="F0F1E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A"/>
          </a:solidFill>
        </a:fill>
      </a:tcStyle>
    </a:wholeTbl>
    <a:band2H>
      <a:tcTxStyle b="def" i="def"/>
      <a:tcStyle>
        <a:tcBdr/>
        <a:fill>
          <a:solidFill>
            <a:srgbClr val="EEEDED"/>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4" name="Shape 204"/>
          <p:cNvSpPr/>
          <p:nvPr>
            <p:ph type="sldImg"/>
          </p:nvPr>
        </p:nvSpPr>
        <p:spPr>
          <a:xfrm>
            <a:off x="1143000" y="685800"/>
            <a:ext cx="4572000" cy="3429000"/>
          </a:xfrm>
          <a:prstGeom prst="rect">
            <a:avLst/>
          </a:prstGeom>
        </p:spPr>
        <p:txBody>
          <a:bodyPr/>
          <a:lstStyle/>
          <a:p>
            <a:pPr/>
          </a:p>
        </p:txBody>
      </p:sp>
      <p:sp>
        <p:nvSpPr>
          <p:cNvPr id="205" name="Shape 2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lvl1pPr>
              <a:defRPr>
                <a:latin typeface="Arial"/>
                <a:ea typeface="Arial"/>
                <a:cs typeface="Arial"/>
                <a:sym typeface="Arial"/>
              </a:defRPr>
            </a:lvl1pPr>
          </a:lstStyle>
          <a:p>
            <a:pPr/>
            <a:r>
              <a:t>OpenAI: 80% робітників можуть вважати, що AI впливає на їх роботу.</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That opinion is shared and expressed not only by humanitarians who can envy the A.I.; for instance, Jaron Lanier, a prominent computer scientist and philosopher, who is considered to be the founder of the whole field of “virtual reality” research, even argues that the very term “A.I.” is misleading and even dangerous because it implies something it is not and could never actually be:</a:t>
            </a:r>
          </a:p>
          <a:p>
            <a:pPr/>
            <a:r>
              <a:t>“A program like OpenAI’s GPT-4, which can write sentences to order, is something like a version of Wikipedia that includes much more data, mashed together using statistics. Programs that create images to order are something like a version of online image search, but with a system for combining the pictures. In both cases, it’s people who have written the text and furnished the images. The new programs mash up work </a:t>
            </a:r>
            <a:r>
              <a:rPr u="sng"/>
              <a:t>done by human minds</a:t>
            </a:r>
            <a:r>
              <a:t>. What’s innovative is that the mashup process has become guided and constrained, so that the results are usable and often striking. This is a significant achievement and worth celebrating—but it can be thought of as illuminating previously hidden concordances between human creations, rather than as the invention of a new mind” [12].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Jaron Lanier, an American scientist and philosopher, who has coined one such popular term himself (that one is “virtual reality”), finds such a situation not only misleading, but even dangerous. In his essay with the eye-catching title “There is no A.I.” [6], Lanier argues that it is much more appropriate to think of A.I. as a tool, not a creature capable (or not capable) of possessing a kind of intelligence – the latter would be just mythologizing the technology.</a:t>
            </a:r>
          </a:p>
          <a:p>
            <a:pPr algn="just"/>
            <a:r>
              <a:t>And the technology in question is not some self-sufficient entity, but an innovative form of social collaboration between humans. In other words, the technology we call artificial intelligence can’t create anything in principle – it is not the subject of any activity at all, to say nothing of it being an intelligent or a cognizing subject. That technology can but combine something already created by humans basing on its programming coded again by humans themselves – as Lanier puts it, such programs “mash up work </a:t>
            </a:r>
            <a:r>
              <a:rPr i="1"/>
              <a:t>done by human minds”</a:t>
            </a:r>
            <a:r>
              <a:t>, and the one innovation here that enables us talking about a significant improvement is that the mashup process in question becomes even more guided and constrained now, providing more elaborate and sound results. “A program like OpenAI’s GPT-4, which can write sentences to order, is something like a version of Wikipedia that includes much more data, mashed together using statistics. Programs that create images to order are something like a version of online image search, but with a system for combining the pictures. In both cases, it’s people who have written the text and furnished the images. The new programs mash up work done by human minds. What’s innovative is that the mashup process has become guided and constrained, so that the results are usable and often striking. This is a significant achievement and worth celebrating – but it can be thought of as illuminating previously hidden concordances between human creations, rather than as the invention of a new mind”.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As an example, we can refer to the experiments by Alexander Luria, one of the founders of Ukrainian psychology (particularly, of the Kharkiv Psychological School), conducted in 1931–1932 in rural areas of Uzbekistan. Luria proposed local residents a question representing a simple syllogism. It is known that there are no camels in Germany, and Berlin is the capital of Germany—so the question is: are there any camels in Berlin?</a:t>
            </a:r>
          </a:p>
          <a:p>
            <a:pPr/>
            <a:r>
              <a:t>It was found that elder people who did not receive any kind of formal education usually said ‘yes’ in response to the question. When asked to explain their answer, they replied that Berlin is a big city, which means that there should be a bazaar there—so it is quite probable then that an Uzbek with a camel could come to that bazaar. At the same time, younger people who have studied in at least elementary modern school solved that syllogism problem just immediately and without any hesitation—the correct answer is “no”: there are no camels in Germany [13].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Not programmed! RND is not desirability / evaluation.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Values!</a:t>
            </a:r>
            <a:r>
              <a:t> Информация – знание – мудрость</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Гуманизм </a:t>
            </a:r>
            <a:r>
              <a:t>как право и обязанность осмысления.</a:t>
            </a:r>
          </a:p>
          <a:p>
            <a:pPr/>
            <a:r>
              <a:t>So there is no need to fear AI as it would never "replace" humans, as it can't actually do anything by itself. And dataism is self-denying as any data is useless unless being processed into knowledge, and only humans are capable of doing that! And – well, it is hard to expect from politicians or businessmen to be philosophers and to understand those things anyway.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A.I. does not create new data or knowledge, it either processes the available information or follows some patterns, like imitating an artist or a writer. Thus, intelligence here is quite different from human intelligence, so the very usage of the term, albeit already established, is dubious. Artificial intelligence is a closed intelligence: even its learning is based on certain programs and sets of instructions. It cannot think openly, “out of the box”, going beyond the boundaries of purely rational reasoning and formal logic peculiar to classical type of rationality.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Угроза есть, но она в другом.</a:t>
            </a:r>
          </a:p>
          <a:p>
            <a:pPr defTabSz="957882">
              <a:spcBef>
                <a:spcPts val="0"/>
              </a:spcBef>
            </a:pPr>
            <a:r>
              <a:t>Прежде всего, математики, бухгалтеры, финансовые аналитики, веб-дизайнеры, писатели... Но это говорит скорее о качестве их писаний! Ну а остальных это как раз и избавит от машинной работы.</a:t>
            </a:r>
          </a:p>
          <a:p>
            <a:pPr/>
            <a:r>
              <a:t>Mitchell says the actual strengths of AIs like ChatGPT—assisting with creativity, ideation, and menial tasks—are being sidelined in favor of shoehorning the technology into moneymaking machines for tech giants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“Influential people anticipate the end of humanity as we know it”</a:t>
            </a:r>
          </a:p>
          <a:p>
            <a:pPr/>
            <a:r>
              <a:t>Harari, Elon Musk, Zukerberg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Та не дарма й два століття тому Чарльз Беббідж, один із творців самої ідеї програмованого комп’ютера, обґрунтовував приблизно ту ж саме позицію, підкреслюючи, що перевага машин полягає в наданні ними засобу «проти неуважності, неробства або нечесності людського фактору»</a:t>
            </a:r>
            <a:r>
              <a:t>.</a:t>
            </a:r>
          </a:p>
          <a:p>
            <a:pPr/>
            <a:r>
              <a:t>Для сравнения: Карл Маркс, один из немногих учёных XIX в., ценивших вклад Бэббиджа в экономические исследования машин и фабричного производства, приходил к прямо противоположным выводам относительно такого принципа разделения труда, видя в нём источник сегрегации и социальной несправедливости. И даже дальнейшее развитие и внедрение машин представало в этом свете не более чем новым способом подавления человека: «В мануфактуре и ремесле рабочий заставляет орудие служить себе, на фабрике он служит машине. Там движение орудия труда исходит от него, здесь он должен следовать за движением орудия труда. В мануфактуре рабочие являются членами одного живого механизма. На фабрике мёртвый механизм существует независимо от них, и они присоединены к нему как живые придатки… Машинный труд, до крайности захватывая нервную систему, подавляет многостороннюю игру мускулов и отнимает у человека всякую возможность свободной физической и духовной деятельности. Даже облегчение труда становится средством пытки, потому что машина освобождает не рабочего от труда, а его труд от всякого содержания» («Капитал», т. 1, гл. 13).</a:t>
            </a:r>
          </a:p>
          <a:p>
            <a:pPr/>
            <a:r>
              <a:t>Конечно, вряд ли можно обвинять выдающегося изобретателя «Аналитической машины» в попытке обосновать некую теорию контроля и господства компьютера над человеком! Но, наверное, в эпоху, когда вычислительная машина стала неотъемлемой частью повседневной жизни, и поручают ей уже далеко не только «элементарные арифметические операции», всё-таки стоит немного задуматься и о том, что привело к переходу звания «компьютер» от человека к машине – и что может или должно из этого следовать?</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It would be interesting to remind ourselves that computers actually “were human” – to use the apt title of David Grier’s book [3] – up until the late 1940s: human computers – mostly women, as low-paid workers, but usually more accurate workers than men – performed the simplest calculations, particularly those associated with both military aviation and the development of the atomic bomb in the USA. Moreover, with the emergence of electronic computers, their “operators” have often been recruited from yesterday’s human computers, which thus became first programmers. Still, such computing is indeed a monotonous routine labor that machines are definitely better at than human persons. In fact, the trends in today’s society, particularly in higher education and knowledge transfer, provide good examples on how the ICT can truly augment human persons by empowering them with new possibilities, while still requiring more creativity and more responsibility as well.</a:t>
            </a:r>
          </a:p>
          <a:p>
            <a:pPr/>
          </a:p>
          <a:p>
            <a:pPr/>
            <a:r>
              <a:t>Grier, D. A.: When Computers Were Human. Princeton University Press, Princeton (2005).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There is no doubt that an advanced machine can process information, including reasoning and learning, and it definitely can do it faster and maybe more efficiently than humans. But can artificial intelligence, well, </a:t>
            </a:r>
            <a:r>
              <a:rPr i="1"/>
              <a:t>think</a:t>
            </a:r>
            <a:r>
              <a:t>? When Alan Turing tried to consider that question in the 1940s and 1950s, he famously turned it from philosophical or psychological perspective into more practical one—by proposing the idea of what later got the name of the Turing test. The computer was declared to be considered as an intelligent and thinking entity if it could actually pass as a human—if an unknowing interrogator will not be able to distinguish between a human answering questions and a machine answering the same questions. Still, even by the end of 2022, no A.I. program has ever come close to passing such a test: even ChatGPT-4 is not believed to have passed it by all of the experts [7].</a:t>
            </a:r>
          </a:p>
          <a:p>
            <a:pPr/>
          </a:p>
          <a:p>
            <a:pPr algn="just"/>
            <a:r>
              <a:t>«...</a:t>
            </a:r>
            <a:r>
              <a:t>despite the usefulness of artificial intelligence… no computer can ever duplicate the intelligence of a human being because of the many dimensions of human intelligence that involve characteristics that we believe cannot be duplicated by silicon-based forms of intelligence because machines lack a number of essential properties that only a flesh and blood living organism, especially a human, can possess… There is a subjective, non-rational (or perhaps extra-rational) aspect of human intelligence, which a computer can never duplicate</a:t>
            </a:r>
            <a:r>
              <a:t>»</a:t>
            </a:r>
          </a:p>
          <a:p>
            <a:pPr algn="ctr"/>
          </a:p>
          <a:p>
            <a:pPr algn="r">
              <a:spcBef>
                <a:spcPts val="300"/>
              </a:spcBef>
              <a:defRPr i="1" sz="1100"/>
            </a:pPr>
            <a:r>
              <a:t>Braga A., Logan R.K. (2021) The Singularity Hoax: Why Computers Will Never Be More Intelligent than Humans. In: Hofkirchner W., Kreowski HJ. (eds) Transhumanism: The Proper Guide to a Posthuman Condition or a Dangerous Idea? P.133-134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I would also argue that the illusion of </a:t>
            </a:r>
            <a:r>
              <a:rPr i="1"/>
              <a:t>mathesis universalis</a:t>
            </a:r>
            <a:r>
              <a:t> acts as an illusion of the possibility of standardizing scientific activity, although strict and legally unambiguous formulations, in particular, of the same academic integrity, cannot fully correspond to scientific culture – as based largely on implicit knowledge, on the transfer of unarticulated skills and worldviews from a teacher to a student within informal scientific schooling and collaboration. </a:t>
            </a:r>
          </a:p>
          <a:p>
            <a:pPr>
              <a:spcBef>
                <a:spcPts val="0"/>
              </a:spcBef>
            </a:pPr>
            <a:r>
              <a:t>Of course, the skepticism towards machines and the doubt of the ready-made usefulness of information does not mean questioning or abandoning technological development and computers and the Internet – it is just a matter of properly understanding these phenomena and recognizing their limitations and inadequacies for science and culture in general. The limitation in question was clearly pointed out in particular by one of the ‘fathers’ of modern artificial intelligence (AI) technologies, Joseph Weizenbaum, who always emphasized that the operation of an electronic machine is an abstract game that is separated from the real world. Already in the 1960s and 1970s, the researcher has observed with great astonishment the formation of a subculture of computer scientists and hackers – he used to call them ‘machine addicts’ – who are immersed in their artificial world, created by themselves: they possess skills, but they lack knowledge, and could be compared to some illiterate book copyists in a medieval monastery. The traditional engineer, Weizenbaum argues, can come to terms with the fact that there are things he does not know – while a contemporary programmer lives and acts in his own world, blindly believing that this world is completely subject to him.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According to the current version of the corresponding article in Encyclopedia Britannica,</a:t>
            </a:r>
            <a:r>
              <a:rPr i="1"/>
              <a:t> </a:t>
            </a:r>
            <a:r>
              <a:t>artificial intelligence is defined as the ability of a computer to perform tasks commonly associated with intelligent beings, particularly the ability to reason, discover meaning, generalize, or learn from past experience [7]. Still, all those tasks are done by computers who are </a:t>
            </a:r>
            <a:r>
              <a:rPr i="1"/>
              <a:t>programmed</a:t>
            </a:r>
            <a:r>
              <a:t> to carry them out—they can’t do anything otherwise. Learning could be done by trial and error, and the ability to reason or to generalize could be achieved by following the strict and clear rules of formal logic, but arguably there is nothing besides that.</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Копнин: машина не может мыслить, мыслит человек, как он же роет землю и наблюдает небо, </a:t>
            </a:r>
            <a:r>
              <a:t>not </a:t>
            </a:r>
            <a:r>
              <a:t>excavator not a telescope!</a:t>
            </a:r>
          </a:p>
          <a:p>
            <a:pPr/>
            <a:r>
              <a:t>Рассудочное действие по шаблону в пределах формальной логики. Мышление есть продукт общественной истории. Оно всегда принадлежит человеку как субъекту. «Машинное мышление» имеет неограниченные возможности для своего развития, но не как какое-то самостоятельное мышление, оторванное от человеческого, а как его подчинённый момент, сторона. «Думающие машины» будут вторгаться в самые различные сферы нашей духовной деятельности, их дальнейшее развитие является одной из характерных особенностей современного научного мышления. Но какими бы «умными» они ни были, они останутся только материальным средством теоретической деятельности человека. Человек всё большее число функций, выполняемых им в процессе мышления, будет передавать машине, оставив за собою главную, – само мышление как духовное производство, создание научных понятий, теорий, идей, в которых отражаются закономерности объективного мира» (112).</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Титульный слайд">
    <p:spTree>
      <p:nvGrpSpPr>
        <p:cNvPr id="1" name=""/>
        <p:cNvGrpSpPr/>
        <p:nvPr/>
      </p:nvGrpSpPr>
      <p:grpSpPr>
        <a:xfrm>
          <a:off x="0" y="0"/>
          <a:ext cx="0" cy="0"/>
          <a:chOff x="0" y="0"/>
          <a:chExt cx="0" cy="0"/>
        </a:xfrm>
      </p:grpSpPr>
      <p:sp>
        <p:nvSpPr>
          <p:cNvPr id="14" name="Прямоугольник 6"/>
          <p:cNvSpPr/>
          <p:nvPr/>
        </p:nvSpPr>
        <p:spPr>
          <a:xfrm>
            <a:off x="0" y="5970587"/>
            <a:ext cx="9144000" cy="88741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5" name="Прямоугольник 9"/>
          <p:cNvSpPr/>
          <p:nvPr/>
        </p:nvSpPr>
        <p:spPr>
          <a:xfrm>
            <a:off x="-9526" y="6053137"/>
            <a:ext cx="2249490" cy="71278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6" name="Прямоугольник 10"/>
          <p:cNvSpPr/>
          <p:nvPr/>
        </p:nvSpPr>
        <p:spPr>
          <a:xfrm>
            <a:off x="2359025" y="6043612"/>
            <a:ext cx="6784975" cy="714376"/>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7" name="Текст заголовка"/>
          <p:cNvSpPr txBox="1"/>
          <p:nvPr>
            <p:ph type="title"/>
          </p:nvPr>
        </p:nvSpPr>
        <p:spPr>
          <a:xfrm>
            <a:off x="2362200" y="4038600"/>
            <a:ext cx="6477000" cy="1828800"/>
          </a:xfrm>
          <a:prstGeom prst="rect">
            <a:avLst/>
          </a:prstGeom>
        </p:spPr>
        <p:txBody>
          <a:bodyPr anchor="b"/>
          <a:lstStyle>
            <a:lvl1pPr>
              <a:defRPr cap="all">
                <a:solidFill>
                  <a:srgbClr val="EBDDC3"/>
                </a:solidFill>
              </a:defRPr>
            </a:lvl1pPr>
          </a:lstStyle>
          <a:p>
            <a:pPr/>
            <a:r>
              <a:t>Текст заголовка</a:t>
            </a:r>
          </a:p>
        </p:txBody>
      </p:sp>
      <p:sp>
        <p:nvSpPr>
          <p:cNvPr id="18" name="Уровень текста 1…"/>
          <p:cNvSpPr txBox="1"/>
          <p:nvPr>
            <p:ph type="body" sz="quarter" idx="1"/>
          </p:nvPr>
        </p:nvSpPr>
        <p:spPr>
          <a:xfrm>
            <a:off x="2362200" y="6050036"/>
            <a:ext cx="6705600" cy="685801"/>
          </a:xfrm>
          <a:prstGeom prst="rect">
            <a:avLst/>
          </a:prstGeom>
        </p:spPr>
        <p:txBody>
          <a:bodyPr anchor="ctr"/>
          <a:lstStyle>
            <a:lvl1pPr marL="0" indent="0">
              <a:buClrTx/>
              <a:buSzTx/>
              <a:buNone/>
              <a:defRPr sz="2600">
                <a:solidFill>
                  <a:srgbClr val="FFFFFF"/>
                </a:solidFill>
              </a:defRPr>
            </a:lvl1pPr>
            <a:lvl2pPr marL="0" indent="457200">
              <a:buClrTx/>
              <a:buSzTx/>
              <a:buNone/>
              <a:defRPr sz="2600">
                <a:solidFill>
                  <a:srgbClr val="FFFFFF"/>
                </a:solidFill>
              </a:defRPr>
            </a:lvl2pPr>
            <a:lvl3pPr marL="0" indent="914400">
              <a:buClrTx/>
              <a:buSzTx/>
              <a:buNone/>
              <a:defRPr sz="2600">
                <a:solidFill>
                  <a:srgbClr val="FFFFFF"/>
                </a:solidFill>
              </a:defRPr>
            </a:lvl3pPr>
            <a:lvl4pPr marL="0" indent="1371600">
              <a:buClrTx/>
              <a:buSzTx/>
              <a:buNone/>
              <a:defRPr sz="2600">
                <a:solidFill>
                  <a:srgbClr val="FFFFFF"/>
                </a:solidFill>
              </a:defRPr>
            </a:lvl4pPr>
            <a:lvl5pPr marL="0" indent="1828800">
              <a:buClrTx/>
              <a:buSzTx/>
              <a:buNone/>
              <a:defRPr sz="2600">
                <a:solidFill>
                  <a:srgbClr val="FFFFFF"/>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p:nvPr>
            <p:ph type="sldNum" sz="quarter" idx="2"/>
          </p:nvPr>
        </p:nvSpPr>
        <p:spPr>
          <a:xfrm>
            <a:off x="8273660" y="278129"/>
            <a:ext cx="292880" cy="281941"/>
          </a:xfrm>
          <a:prstGeom prst="rect">
            <a:avLst/>
          </a:prstGeom>
        </p:spPr>
        <p:txBody>
          <a:bodyPr/>
          <a:lstStyle>
            <a:lvl1pPr>
              <a:defRPr>
                <a:solidFill>
                  <a:srgbClr val="EBDDC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Два объекта">
    <p:spTree>
      <p:nvGrpSpPr>
        <p:cNvPr id="1" name=""/>
        <p:cNvGrpSpPr/>
        <p:nvPr/>
      </p:nvGrpSpPr>
      <p:grpSpPr>
        <a:xfrm>
          <a:off x="0" y="0"/>
          <a:ext cx="0" cy="0"/>
          <a:chOff x="0" y="0"/>
          <a:chExt cx="0" cy="0"/>
        </a:xfrm>
      </p:grpSpPr>
      <p:sp>
        <p:nvSpPr>
          <p:cNvPr id="105" name="Текст заголовка"/>
          <p:cNvSpPr txBox="1"/>
          <p:nvPr>
            <p:ph type="title"/>
          </p:nvPr>
        </p:nvSpPr>
        <p:spPr>
          <a:xfrm>
            <a:off x="609600" y="228600"/>
            <a:ext cx="8153400" cy="990600"/>
          </a:xfrm>
          <a:prstGeom prst="rect">
            <a:avLst/>
          </a:prstGeom>
        </p:spPr>
        <p:txBody>
          <a:bodyPr/>
          <a:lstStyle/>
          <a:p>
            <a:pPr/>
            <a:r>
              <a:t>Текст заголовка</a:t>
            </a:r>
          </a:p>
        </p:txBody>
      </p:sp>
      <p:sp>
        <p:nvSpPr>
          <p:cNvPr id="106" name="Уровень текста 1…"/>
          <p:cNvSpPr txBox="1"/>
          <p:nvPr>
            <p:ph type="body" sz="half" idx="1"/>
          </p:nvPr>
        </p:nvSpPr>
        <p:spPr>
          <a:xfrm>
            <a:off x="457200" y="1600200"/>
            <a:ext cx="4038600" cy="4525963"/>
          </a:xfrm>
          <a:prstGeom prst="rect">
            <a:avLst/>
          </a:prstGeom>
        </p:spPr>
        <p:txBody>
          <a:bodyPr/>
          <a:lstStyle>
            <a:lvl1pPr>
              <a:defRPr sz="2800"/>
            </a:lvl1pPr>
            <a:lvl2pPr marL="685271" indent="-318558">
              <a:defRPr sz="2800"/>
            </a:lvl2pPr>
            <a:lvl3pPr marL="1005839" indent="-320039">
              <a:defRPr sz="2800"/>
            </a:lvl3pPr>
            <a:lvl4pPr marL="1498600" indent="-355600">
              <a:defRPr sz="2800"/>
            </a:lvl4pPr>
            <a:lvl5pPr marL="1955800" indent="-355600">
              <a:defRPr sz="2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Титульный слайд">
    <p:spTree>
      <p:nvGrpSpPr>
        <p:cNvPr id="1" name=""/>
        <p:cNvGrpSpPr/>
        <p:nvPr/>
      </p:nvGrpSpPr>
      <p:grpSpPr>
        <a:xfrm>
          <a:off x="0" y="0"/>
          <a:ext cx="0" cy="0"/>
          <a:chOff x="0" y="0"/>
          <a:chExt cx="0" cy="0"/>
        </a:xfrm>
      </p:grpSpPr>
      <p:sp>
        <p:nvSpPr>
          <p:cNvPr id="114" name="Прямоугольник 6"/>
          <p:cNvSpPr/>
          <p:nvPr/>
        </p:nvSpPr>
        <p:spPr>
          <a:xfrm>
            <a:off x="0" y="5970587"/>
            <a:ext cx="9144000" cy="88741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15" name="Прямоугольник 9"/>
          <p:cNvSpPr/>
          <p:nvPr/>
        </p:nvSpPr>
        <p:spPr>
          <a:xfrm>
            <a:off x="-9526" y="6053137"/>
            <a:ext cx="2249490" cy="71278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16" name="Прямоугольник 10"/>
          <p:cNvSpPr/>
          <p:nvPr/>
        </p:nvSpPr>
        <p:spPr>
          <a:xfrm>
            <a:off x="2359025" y="6043612"/>
            <a:ext cx="6784975" cy="714376"/>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17" name="Текст заголовка"/>
          <p:cNvSpPr txBox="1"/>
          <p:nvPr>
            <p:ph type="title"/>
          </p:nvPr>
        </p:nvSpPr>
        <p:spPr>
          <a:xfrm>
            <a:off x="2362200" y="4038600"/>
            <a:ext cx="6477000" cy="1828800"/>
          </a:xfrm>
          <a:prstGeom prst="rect">
            <a:avLst/>
          </a:prstGeom>
        </p:spPr>
        <p:txBody>
          <a:bodyPr anchor="b"/>
          <a:lstStyle>
            <a:lvl1pPr>
              <a:defRPr cap="all">
                <a:solidFill>
                  <a:srgbClr val="EBDDC3"/>
                </a:solidFill>
              </a:defRPr>
            </a:lvl1pPr>
          </a:lstStyle>
          <a:p>
            <a:pPr/>
            <a:r>
              <a:t>Текст заголовка</a:t>
            </a:r>
          </a:p>
        </p:txBody>
      </p:sp>
      <p:sp>
        <p:nvSpPr>
          <p:cNvPr id="118" name="Уровень текста 1…"/>
          <p:cNvSpPr txBox="1"/>
          <p:nvPr>
            <p:ph type="body" sz="quarter" idx="1"/>
          </p:nvPr>
        </p:nvSpPr>
        <p:spPr>
          <a:xfrm>
            <a:off x="2362200" y="6050036"/>
            <a:ext cx="6705600" cy="685801"/>
          </a:xfrm>
          <a:prstGeom prst="rect">
            <a:avLst/>
          </a:prstGeom>
        </p:spPr>
        <p:txBody>
          <a:bodyPr anchor="ctr"/>
          <a:lstStyle>
            <a:lvl1pPr marL="0" indent="0">
              <a:buClrTx/>
              <a:buSzTx/>
              <a:buNone/>
              <a:defRPr sz="2600">
                <a:solidFill>
                  <a:srgbClr val="FFFFFF"/>
                </a:solidFill>
              </a:defRPr>
            </a:lvl1pPr>
            <a:lvl2pPr marL="0" indent="457200">
              <a:buClrTx/>
              <a:buSzTx/>
              <a:buNone/>
              <a:defRPr sz="2600">
                <a:solidFill>
                  <a:srgbClr val="FFFFFF"/>
                </a:solidFill>
              </a:defRPr>
            </a:lvl2pPr>
            <a:lvl3pPr marL="0" indent="914400">
              <a:buClrTx/>
              <a:buSzTx/>
              <a:buNone/>
              <a:defRPr sz="2600">
                <a:solidFill>
                  <a:srgbClr val="FFFFFF"/>
                </a:solidFill>
              </a:defRPr>
            </a:lvl3pPr>
            <a:lvl4pPr marL="0" indent="1371600">
              <a:buClrTx/>
              <a:buSzTx/>
              <a:buNone/>
              <a:defRPr sz="2600">
                <a:solidFill>
                  <a:srgbClr val="FFFFFF"/>
                </a:solidFill>
              </a:defRPr>
            </a:lvl4pPr>
            <a:lvl5pPr marL="0" indent="1828800">
              <a:buClrTx/>
              <a:buSzTx/>
              <a:buNone/>
              <a:defRPr sz="2600">
                <a:solidFill>
                  <a:srgbClr val="FFFFFF"/>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9" name="Номер слайда"/>
          <p:cNvSpPr txBox="1"/>
          <p:nvPr>
            <p:ph type="sldNum" sz="quarter" idx="2"/>
          </p:nvPr>
        </p:nvSpPr>
        <p:spPr>
          <a:xfrm>
            <a:off x="8273660" y="278129"/>
            <a:ext cx="292880" cy="281941"/>
          </a:xfrm>
          <a:prstGeom prst="rect">
            <a:avLst/>
          </a:prstGeom>
        </p:spPr>
        <p:txBody>
          <a:bodyPr/>
          <a:lstStyle>
            <a:lvl1pPr>
              <a:defRPr>
                <a:solidFill>
                  <a:srgbClr val="EBDDC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объект">
    <p:spTree>
      <p:nvGrpSpPr>
        <p:cNvPr id="1" name=""/>
        <p:cNvGrpSpPr/>
        <p:nvPr/>
      </p:nvGrpSpPr>
      <p:grpSpPr>
        <a:xfrm>
          <a:off x="0" y="0"/>
          <a:ext cx="0" cy="0"/>
          <a:chOff x="0" y="0"/>
          <a:chExt cx="0" cy="0"/>
        </a:xfrm>
      </p:grpSpPr>
      <p:sp>
        <p:nvSpPr>
          <p:cNvPr id="126" name="Текст заголовка"/>
          <p:cNvSpPr txBox="1"/>
          <p:nvPr>
            <p:ph type="title"/>
          </p:nvPr>
        </p:nvSpPr>
        <p:spPr>
          <a:prstGeom prst="rect">
            <a:avLst/>
          </a:prstGeom>
        </p:spPr>
        <p:txBody>
          <a:bodyPr/>
          <a:lstStyle/>
          <a:p>
            <a:pPr/>
            <a:r>
              <a:t>Текст заголовка</a:t>
            </a:r>
          </a:p>
        </p:txBody>
      </p:sp>
      <p:sp>
        <p:nvSpPr>
          <p:cNvPr id="127"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раздела">
    <p:spTree>
      <p:nvGrpSpPr>
        <p:cNvPr id="1" name=""/>
        <p:cNvGrpSpPr/>
        <p:nvPr/>
      </p:nvGrpSpPr>
      <p:grpSpPr>
        <a:xfrm>
          <a:off x="0" y="0"/>
          <a:ext cx="0" cy="0"/>
          <a:chOff x="0" y="0"/>
          <a:chExt cx="0" cy="0"/>
        </a:xfrm>
      </p:grpSpPr>
      <p:sp>
        <p:nvSpPr>
          <p:cNvPr id="135" name="Прямоугольник 6"/>
          <p:cNvSpPr/>
          <p:nvPr/>
        </p:nvSpPr>
        <p:spPr>
          <a:xfrm>
            <a:off x="0" y="1524000"/>
            <a:ext cx="9144000" cy="1143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36" name="Прямоугольник 7"/>
          <p:cNvSpPr/>
          <p:nvPr/>
        </p:nvSpPr>
        <p:spPr>
          <a:xfrm>
            <a:off x="0" y="1600200"/>
            <a:ext cx="1295400" cy="9906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37" name="Прямоугольник 8"/>
          <p:cNvSpPr/>
          <p:nvPr/>
        </p:nvSpPr>
        <p:spPr>
          <a:xfrm>
            <a:off x="1371600" y="1600200"/>
            <a:ext cx="7772400" cy="9906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8" name="Уровень текста 1…"/>
          <p:cNvSpPr txBox="1"/>
          <p:nvPr>
            <p:ph type="body" sz="quarter" idx="1"/>
          </p:nvPr>
        </p:nvSpPr>
        <p:spPr>
          <a:xfrm>
            <a:off x="1371600" y="2743200"/>
            <a:ext cx="7123114" cy="1673225"/>
          </a:xfrm>
          <a:prstGeom prst="rect">
            <a:avLst/>
          </a:prstGeom>
        </p:spPr>
        <p:txBody>
          <a:bodyPr/>
          <a:lstStyle>
            <a:lvl1pPr marL="0" indent="0">
              <a:buClrTx/>
              <a:buSzTx/>
              <a:buNone/>
              <a:defRPr sz="2800">
                <a:solidFill>
                  <a:srgbClr val="BED3E4"/>
                </a:solidFill>
              </a:defRPr>
            </a:lvl1pPr>
            <a:lvl2pPr marL="0" indent="366712">
              <a:buClrTx/>
              <a:buSzTx/>
              <a:buNone/>
              <a:defRPr sz="2800">
                <a:solidFill>
                  <a:srgbClr val="BED3E4"/>
                </a:solidFill>
              </a:defRPr>
            </a:lvl2pPr>
            <a:lvl3pPr marL="0" indent="685800">
              <a:buClrTx/>
              <a:buSzTx/>
              <a:buNone/>
              <a:defRPr sz="2800">
                <a:solidFill>
                  <a:srgbClr val="BED3E4"/>
                </a:solidFill>
              </a:defRPr>
            </a:lvl3pPr>
            <a:lvl4pPr marL="0" indent="1143000">
              <a:buClrTx/>
              <a:buSzTx/>
              <a:buNone/>
              <a:defRPr sz="2800">
                <a:solidFill>
                  <a:srgbClr val="BED3E4"/>
                </a:solidFill>
              </a:defRPr>
            </a:lvl4pPr>
            <a:lvl5pPr marL="0" indent="1600200">
              <a:buClrTx/>
              <a:buSzTx/>
              <a:buNone/>
              <a:defRPr sz="2800">
                <a:solidFill>
                  <a:srgbClr val="BED3E4"/>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9" name="Текст заголовка"/>
          <p:cNvSpPr txBox="1"/>
          <p:nvPr>
            <p:ph type="title"/>
          </p:nvPr>
        </p:nvSpPr>
        <p:spPr>
          <a:xfrm>
            <a:off x="1371600" y="1600200"/>
            <a:ext cx="7620000" cy="990600"/>
          </a:xfrm>
          <a:prstGeom prst="rect">
            <a:avLst/>
          </a:prstGeom>
        </p:spPr>
        <p:txBody>
          <a:bodyPr/>
          <a:lstStyle>
            <a:lvl1pPr>
              <a:defRPr>
                <a:solidFill>
                  <a:srgbClr val="FFFFFF"/>
                </a:solidFill>
              </a:defRPr>
            </a:lvl1pPr>
          </a:lstStyle>
          <a:p>
            <a:pPr/>
            <a:r>
              <a:t>Текст заголовка</a:t>
            </a:r>
          </a:p>
        </p:txBody>
      </p:sp>
      <p:sp>
        <p:nvSpPr>
          <p:cNvPr id="140" name="Номер слайда"/>
          <p:cNvSpPr txBox="1"/>
          <p:nvPr>
            <p:ph type="sldNum" sz="quarter" idx="2"/>
          </p:nvPr>
        </p:nvSpPr>
        <p:spPr>
          <a:xfrm>
            <a:off x="433853" y="1886267"/>
            <a:ext cx="427694" cy="434341"/>
          </a:xfrm>
          <a:prstGeom prst="rect">
            <a:avLst/>
          </a:prstGeom>
        </p:spPr>
        <p:txBody>
          <a:bodyPr>
            <a:spAutoFit/>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Сравнение">
    <p:spTree>
      <p:nvGrpSpPr>
        <p:cNvPr id="1" name=""/>
        <p:cNvGrpSpPr/>
        <p:nvPr/>
      </p:nvGrpSpPr>
      <p:grpSpPr>
        <a:xfrm>
          <a:off x="0" y="0"/>
          <a:ext cx="0" cy="0"/>
          <a:chOff x="0" y="0"/>
          <a:chExt cx="0" cy="0"/>
        </a:xfrm>
      </p:grpSpPr>
      <p:sp>
        <p:nvSpPr>
          <p:cNvPr id="147" name="Текст заголовка"/>
          <p:cNvSpPr txBox="1"/>
          <p:nvPr>
            <p:ph type="title"/>
          </p:nvPr>
        </p:nvSpPr>
        <p:spPr>
          <a:xfrm>
            <a:off x="533400" y="273050"/>
            <a:ext cx="8153400" cy="869950"/>
          </a:xfrm>
          <a:prstGeom prst="rect">
            <a:avLst/>
          </a:prstGeom>
        </p:spPr>
        <p:txBody>
          <a:bodyPr/>
          <a:lstStyle/>
          <a:p>
            <a:pPr/>
            <a:r>
              <a:t>Текст заголовка</a:t>
            </a:r>
          </a:p>
        </p:txBody>
      </p:sp>
      <p:sp>
        <p:nvSpPr>
          <p:cNvPr id="148" name="Уровень текста 1…"/>
          <p:cNvSpPr txBox="1"/>
          <p:nvPr>
            <p:ph type="body" sz="half" idx="1"/>
          </p:nvPr>
        </p:nvSpPr>
        <p:spPr>
          <a:xfrm>
            <a:off x="609600" y="2438400"/>
            <a:ext cx="3886200" cy="3581400"/>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9" name="Текст 15"/>
          <p:cNvSpPr/>
          <p:nvPr>
            <p:ph type="body" sz="quarter" idx="21"/>
          </p:nvPr>
        </p:nvSpPr>
        <p:spPr>
          <a:xfrm>
            <a:off x="609600" y="1752600"/>
            <a:ext cx="3886200" cy="640081"/>
          </a:xfrm>
          <a:prstGeom prst="rect">
            <a:avLst/>
          </a:prstGeom>
          <a:solidFill>
            <a:schemeClr val="accent2"/>
          </a:solidFill>
        </p:spPr>
        <p:txBody>
          <a:bodyPr anchor="ctr"/>
          <a:lstStyle/>
          <a:p>
            <a:pPr marL="0" indent="0">
              <a:buClrTx/>
              <a:buSzTx/>
              <a:buNone/>
              <a:defRPr b="1" sz="2000">
                <a:solidFill>
                  <a:srgbClr val="FFFFFF"/>
                </a:solidFill>
              </a:defRPr>
            </a:pPr>
          </a:p>
        </p:txBody>
      </p:sp>
      <p:sp>
        <p:nvSpPr>
          <p:cNvPr id="150" name="Текст 14"/>
          <p:cNvSpPr/>
          <p:nvPr>
            <p:ph type="body" sz="quarter" idx="22"/>
          </p:nvPr>
        </p:nvSpPr>
        <p:spPr>
          <a:xfrm>
            <a:off x="4800600" y="1752600"/>
            <a:ext cx="3886200" cy="640081"/>
          </a:xfrm>
          <a:prstGeom prst="rect">
            <a:avLst/>
          </a:prstGeom>
          <a:solidFill>
            <a:schemeClr val="accent4"/>
          </a:solidFill>
        </p:spPr>
        <p:txBody>
          <a:bodyPr anchor="ctr"/>
          <a:lstStyle/>
          <a:p>
            <a:pPr marL="0" indent="0">
              <a:buClrTx/>
              <a:buSzTx/>
              <a:buNone/>
              <a:defRPr b="1" sz="2000">
                <a:solidFill>
                  <a:srgbClr val="FFFFFF"/>
                </a:solidFill>
              </a:defRPr>
            </a:pPr>
          </a:p>
        </p:txBody>
      </p:sp>
      <p:sp>
        <p:nvSpPr>
          <p:cNvPr id="15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Только заголовок">
    <p:spTree>
      <p:nvGrpSpPr>
        <p:cNvPr id="1" name=""/>
        <p:cNvGrpSpPr/>
        <p:nvPr/>
      </p:nvGrpSpPr>
      <p:grpSpPr>
        <a:xfrm>
          <a:off x="0" y="0"/>
          <a:ext cx="0" cy="0"/>
          <a:chOff x="0" y="0"/>
          <a:chExt cx="0" cy="0"/>
        </a:xfrm>
      </p:grpSpPr>
      <p:sp>
        <p:nvSpPr>
          <p:cNvPr id="158" name="Текст заголовка"/>
          <p:cNvSpPr txBox="1"/>
          <p:nvPr>
            <p:ph type="title"/>
          </p:nvPr>
        </p:nvSpPr>
        <p:spPr>
          <a:xfrm>
            <a:off x="609600" y="228600"/>
            <a:ext cx="8153400" cy="990600"/>
          </a:xfrm>
          <a:prstGeom prst="rect">
            <a:avLst/>
          </a:prstGeom>
        </p:spPr>
        <p:txBody>
          <a:bodyPr/>
          <a:lstStyle/>
          <a:p>
            <a:pPr/>
            <a:r>
              <a:t>Текст заголовка</a:t>
            </a:r>
          </a:p>
        </p:txBody>
      </p:sp>
      <p:sp>
        <p:nvSpPr>
          <p:cNvPr id="15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стой слайд">
    <p:spTree>
      <p:nvGrpSpPr>
        <p:cNvPr id="1" name=""/>
        <p:cNvGrpSpPr/>
        <p:nvPr/>
      </p:nvGrpSpPr>
      <p:grpSpPr>
        <a:xfrm>
          <a:off x="0" y="0"/>
          <a:ext cx="0" cy="0"/>
          <a:chOff x="0" y="0"/>
          <a:chExt cx="0" cy="0"/>
        </a:xfrm>
      </p:grpSpPr>
      <p:sp>
        <p:nvSpPr>
          <p:cNvPr id="166" name="Номер слайда"/>
          <p:cNvSpPr txBox="1"/>
          <p:nvPr>
            <p:ph type="sldNum" sz="quarter" idx="2"/>
          </p:nvPr>
        </p:nvSpPr>
        <p:spPr>
          <a:xfrm>
            <a:off x="120260" y="6297929"/>
            <a:ext cx="292880" cy="281941"/>
          </a:xfrm>
          <a:prstGeom prst="rect">
            <a:avLst/>
          </a:prstGeom>
        </p:spPr>
        <p:txBody>
          <a:bodyPr/>
          <a:lstStyle>
            <a:lvl1pPr>
              <a:defRPr>
                <a:solidFill>
                  <a:srgbClr val="BED3E4"/>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Объект с подписью">
    <p:spTree>
      <p:nvGrpSpPr>
        <p:cNvPr id="1" name=""/>
        <p:cNvGrpSpPr/>
        <p:nvPr/>
      </p:nvGrpSpPr>
      <p:grpSpPr>
        <a:xfrm>
          <a:off x="0" y="0"/>
          <a:ext cx="0" cy="0"/>
          <a:chOff x="0" y="0"/>
          <a:chExt cx="0" cy="0"/>
        </a:xfrm>
      </p:grpSpPr>
      <p:sp>
        <p:nvSpPr>
          <p:cNvPr id="173" name="Текст заголовка"/>
          <p:cNvSpPr txBox="1"/>
          <p:nvPr>
            <p:ph type="title"/>
          </p:nvPr>
        </p:nvSpPr>
        <p:spPr>
          <a:xfrm>
            <a:off x="609600" y="273050"/>
            <a:ext cx="8077200" cy="869950"/>
          </a:xfrm>
          <a:prstGeom prst="rect">
            <a:avLst/>
          </a:prstGeom>
        </p:spPr>
        <p:txBody>
          <a:bodyPr/>
          <a:lstStyle/>
          <a:p>
            <a:pPr/>
            <a:r>
              <a:t>Текст заголовка</a:t>
            </a:r>
          </a:p>
        </p:txBody>
      </p:sp>
      <p:sp>
        <p:nvSpPr>
          <p:cNvPr id="174" name="Уровень текста 1…"/>
          <p:cNvSpPr txBox="1"/>
          <p:nvPr>
            <p:ph type="body" sz="quarter" idx="1"/>
          </p:nvPr>
        </p:nvSpPr>
        <p:spPr>
          <a:xfrm>
            <a:off x="609600" y="1752600"/>
            <a:ext cx="1600200" cy="4343400"/>
          </a:xfrm>
          <a:prstGeom prst="rect">
            <a:avLst/>
          </a:prstGeom>
          <a:solidFill>
            <a:schemeClr val="accent2"/>
          </a:solidFill>
          <a:ln w="50800" cap="sq">
            <a:solidFill>
              <a:schemeClr val="accent2"/>
            </a:solidFill>
            <a:miter lim="800000"/>
          </a:ln>
        </p:spPr>
        <p:txBody>
          <a:bodyPr lIns="91439" tIns="91439" rIns="91439" bIns="91439"/>
          <a:lstStyle>
            <a:lvl1pPr marL="0" indent="0">
              <a:spcBef>
                <a:spcPts val="1000"/>
              </a:spcBef>
              <a:buClrTx/>
              <a:buSzTx/>
              <a:buNone/>
              <a:defRPr sz="1800">
                <a:solidFill>
                  <a:srgbClr val="FFFFFF"/>
                </a:solidFill>
              </a:defRPr>
            </a:lvl1pPr>
            <a:lvl2pPr marL="0" indent="366712">
              <a:spcBef>
                <a:spcPts val="1000"/>
              </a:spcBef>
              <a:buClrTx/>
              <a:buSzTx/>
              <a:buNone/>
              <a:defRPr sz="1800">
                <a:solidFill>
                  <a:srgbClr val="FFFFFF"/>
                </a:solidFill>
              </a:defRPr>
            </a:lvl2pPr>
            <a:lvl3pPr marL="0" indent="685800">
              <a:spcBef>
                <a:spcPts val="1000"/>
              </a:spcBef>
              <a:buClrTx/>
              <a:buSzTx/>
              <a:buNone/>
              <a:defRPr sz="1800">
                <a:solidFill>
                  <a:srgbClr val="FFFFFF"/>
                </a:solidFill>
              </a:defRPr>
            </a:lvl3pPr>
            <a:lvl4pPr marL="0" indent="1143000">
              <a:spcBef>
                <a:spcPts val="1000"/>
              </a:spcBef>
              <a:buClrTx/>
              <a:buSzTx/>
              <a:buNone/>
              <a:defRPr sz="1800">
                <a:solidFill>
                  <a:srgbClr val="FFFFFF"/>
                </a:solidFill>
              </a:defRPr>
            </a:lvl4pPr>
            <a:lvl5pPr marL="0" indent="1600200">
              <a:spcBef>
                <a:spcPts val="1000"/>
              </a:spcBef>
              <a:buClrTx/>
              <a:buSzTx/>
              <a:buNone/>
              <a:defRPr sz="1800">
                <a:solidFill>
                  <a:srgbClr val="FFFFFF"/>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7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Рисунок с подписью">
    <p:spTree>
      <p:nvGrpSpPr>
        <p:cNvPr id="1" name=""/>
        <p:cNvGrpSpPr/>
        <p:nvPr/>
      </p:nvGrpSpPr>
      <p:grpSpPr>
        <a:xfrm>
          <a:off x="0" y="0"/>
          <a:ext cx="0" cy="0"/>
          <a:chOff x="0" y="0"/>
          <a:chExt cx="0" cy="0"/>
        </a:xfrm>
      </p:grpSpPr>
      <p:sp>
        <p:nvSpPr>
          <p:cNvPr id="182" name="Прямоугольник 7"/>
          <p:cNvSpPr/>
          <p:nvPr/>
        </p:nvSpPr>
        <p:spPr>
          <a:xfrm>
            <a:off x="-9525" y="4572000"/>
            <a:ext cx="9144000" cy="88741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83" name="Прямоугольник 8"/>
          <p:cNvSpPr/>
          <p:nvPr/>
        </p:nvSpPr>
        <p:spPr>
          <a:xfrm>
            <a:off x="-9525" y="4664075"/>
            <a:ext cx="1463675" cy="712789"/>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84" name="Прямоугольник 9"/>
          <p:cNvSpPr/>
          <p:nvPr/>
        </p:nvSpPr>
        <p:spPr>
          <a:xfrm>
            <a:off x="1544637" y="4654550"/>
            <a:ext cx="7599362" cy="712789"/>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85" name="Прямоугольник 10"/>
          <p:cNvSpPr/>
          <p:nvPr/>
        </p:nvSpPr>
        <p:spPr>
          <a:xfrm>
            <a:off x="1447800" y="0"/>
            <a:ext cx="100014" cy="6867525"/>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86" name="Уровень текста 1…"/>
          <p:cNvSpPr txBox="1"/>
          <p:nvPr>
            <p:ph type="body" sz="quarter" idx="1"/>
          </p:nvPr>
        </p:nvSpPr>
        <p:spPr>
          <a:xfrm>
            <a:off x="1600200" y="5486400"/>
            <a:ext cx="7315200" cy="685800"/>
          </a:xfrm>
          <a:prstGeom prst="rect">
            <a:avLst/>
          </a:prstGeom>
        </p:spPr>
        <p:txBody>
          <a:bodyPr/>
          <a:lstStyle>
            <a:lvl1pPr marL="0" indent="0">
              <a:buClrTx/>
              <a:buSzTx/>
              <a:buNone/>
              <a:defRPr sz="1700"/>
            </a:lvl1pPr>
            <a:lvl2pPr marL="0" indent="366712">
              <a:buClrTx/>
              <a:buSzTx/>
              <a:buNone/>
              <a:defRPr sz="1700"/>
            </a:lvl2pPr>
            <a:lvl3pPr marL="0" indent="685800">
              <a:buClrTx/>
              <a:buSzTx/>
              <a:buNone/>
              <a:defRPr sz="1700"/>
            </a:lvl3pPr>
            <a:lvl4pPr marL="0" indent="1143000">
              <a:buClrTx/>
              <a:buSzTx/>
              <a:buNone/>
              <a:defRPr sz="1700"/>
            </a:lvl4pPr>
            <a:lvl5pPr marL="0" indent="1600200">
              <a:buClrTx/>
              <a:buSzTx/>
              <a:buNone/>
              <a:defRPr sz="17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7" name="Текст заголовка"/>
          <p:cNvSpPr txBox="1"/>
          <p:nvPr>
            <p:ph type="title"/>
          </p:nvPr>
        </p:nvSpPr>
        <p:spPr>
          <a:xfrm>
            <a:off x="1600200" y="4648200"/>
            <a:ext cx="7315200" cy="685800"/>
          </a:xfrm>
          <a:prstGeom prst="rect">
            <a:avLst/>
          </a:prstGeom>
        </p:spPr>
        <p:txBody>
          <a:bodyPr/>
          <a:lstStyle>
            <a:lvl1pPr>
              <a:defRPr sz="2800">
                <a:solidFill>
                  <a:srgbClr val="FFFFFF"/>
                </a:solidFill>
              </a:defRPr>
            </a:lvl1pPr>
          </a:lstStyle>
          <a:p>
            <a:pPr/>
            <a:r>
              <a:t>Текст заголовка</a:t>
            </a:r>
          </a:p>
        </p:txBody>
      </p:sp>
      <p:sp>
        <p:nvSpPr>
          <p:cNvPr id="188" name="Рисунок 2"/>
          <p:cNvSpPr/>
          <p:nvPr>
            <p:ph type="pic" idx="21"/>
          </p:nvPr>
        </p:nvSpPr>
        <p:spPr>
          <a:xfrm>
            <a:off x="1560575" y="0"/>
            <a:ext cx="7583425" cy="4568953"/>
          </a:xfrm>
          <a:prstGeom prst="rect">
            <a:avLst/>
          </a:prstGeom>
        </p:spPr>
        <p:txBody>
          <a:bodyPr lIns="91439" rIns="91439">
            <a:noAutofit/>
          </a:bodyPr>
          <a:lstStyle/>
          <a:p>
            <a:pPr/>
          </a:p>
        </p:txBody>
      </p:sp>
      <p:sp>
        <p:nvSpPr>
          <p:cNvPr id="189" name="Номер слайда"/>
          <p:cNvSpPr txBox="1"/>
          <p:nvPr>
            <p:ph type="sldNum" sz="quarter" idx="2"/>
          </p:nvPr>
        </p:nvSpPr>
        <p:spPr>
          <a:xfrm>
            <a:off x="483091" y="4756467"/>
            <a:ext cx="481618" cy="485141"/>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1 большой объект и 2 маленьких объекта">
    <p:spTree>
      <p:nvGrpSpPr>
        <p:cNvPr id="1" name=""/>
        <p:cNvGrpSpPr/>
        <p:nvPr/>
      </p:nvGrpSpPr>
      <p:grpSpPr>
        <a:xfrm>
          <a:off x="0" y="0"/>
          <a:ext cx="0" cy="0"/>
          <a:chOff x="0" y="0"/>
          <a:chExt cx="0" cy="0"/>
        </a:xfrm>
      </p:grpSpPr>
      <p:sp>
        <p:nvSpPr>
          <p:cNvPr id="196" name="Текст заголовка"/>
          <p:cNvSpPr txBox="1"/>
          <p:nvPr>
            <p:ph type="title"/>
          </p:nvPr>
        </p:nvSpPr>
        <p:spPr>
          <a:xfrm>
            <a:off x="609600" y="228600"/>
            <a:ext cx="8153400" cy="990600"/>
          </a:xfrm>
          <a:prstGeom prst="rect">
            <a:avLst/>
          </a:prstGeom>
        </p:spPr>
        <p:txBody>
          <a:bodyPr/>
          <a:lstStyle/>
          <a:p>
            <a:pPr/>
            <a:r>
              <a:t>Текст заголовка</a:t>
            </a:r>
          </a:p>
        </p:txBody>
      </p:sp>
      <p:sp>
        <p:nvSpPr>
          <p:cNvPr id="197" name="Уровень текста 1…"/>
          <p:cNvSpPr txBox="1"/>
          <p:nvPr>
            <p:ph type="body" sz="half" idx="1"/>
          </p:nvPr>
        </p:nvSpPr>
        <p:spPr>
          <a:xfrm>
            <a:off x="612775" y="1600200"/>
            <a:ext cx="4000500" cy="4525963"/>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объект">
    <p:spTree>
      <p:nvGrpSpPr>
        <p:cNvPr id="1" name=""/>
        <p:cNvGrpSpPr/>
        <p:nvPr/>
      </p:nvGrpSpPr>
      <p:grpSpPr>
        <a:xfrm>
          <a:off x="0" y="0"/>
          <a:ext cx="0" cy="0"/>
          <a:chOff x="0" y="0"/>
          <a:chExt cx="0" cy="0"/>
        </a:xfrm>
      </p:grpSpPr>
      <p:sp>
        <p:nvSpPr>
          <p:cNvPr id="26" name="Текст заголовка"/>
          <p:cNvSpPr txBox="1"/>
          <p:nvPr>
            <p:ph type="title"/>
          </p:nvPr>
        </p:nvSpPr>
        <p:spPr>
          <a:prstGeom prst="rect">
            <a:avLst/>
          </a:prstGeom>
        </p:spPr>
        <p:txBody>
          <a:bodyPr/>
          <a:lstStyle/>
          <a:p>
            <a:pPr/>
            <a:r>
              <a:t>Текст заголовка</a:t>
            </a:r>
          </a:p>
        </p:txBody>
      </p:sp>
      <p:sp>
        <p:nvSpPr>
          <p:cNvPr id="27"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раздела">
    <p:spTree>
      <p:nvGrpSpPr>
        <p:cNvPr id="1" name=""/>
        <p:cNvGrpSpPr/>
        <p:nvPr/>
      </p:nvGrpSpPr>
      <p:grpSpPr>
        <a:xfrm>
          <a:off x="0" y="0"/>
          <a:ext cx="0" cy="0"/>
          <a:chOff x="0" y="0"/>
          <a:chExt cx="0" cy="0"/>
        </a:xfrm>
      </p:grpSpPr>
      <p:sp>
        <p:nvSpPr>
          <p:cNvPr id="35" name="Прямоугольник 6"/>
          <p:cNvSpPr/>
          <p:nvPr/>
        </p:nvSpPr>
        <p:spPr>
          <a:xfrm>
            <a:off x="0" y="1524000"/>
            <a:ext cx="9144000" cy="1143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6" name="Прямоугольник 7"/>
          <p:cNvSpPr/>
          <p:nvPr/>
        </p:nvSpPr>
        <p:spPr>
          <a:xfrm>
            <a:off x="0" y="1600200"/>
            <a:ext cx="1295400" cy="9906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7" name="Прямоугольник 8"/>
          <p:cNvSpPr/>
          <p:nvPr/>
        </p:nvSpPr>
        <p:spPr>
          <a:xfrm>
            <a:off x="1371600" y="1600200"/>
            <a:ext cx="7772400" cy="9906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 name="Уровень текста 1…"/>
          <p:cNvSpPr txBox="1"/>
          <p:nvPr>
            <p:ph type="body" sz="quarter" idx="1"/>
          </p:nvPr>
        </p:nvSpPr>
        <p:spPr>
          <a:xfrm>
            <a:off x="1371600" y="2743200"/>
            <a:ext cx="7123114" cy="1673225"/>
          </a:xfrm>
          <a:prstGeom prst="rect">
            <a:avLst/>
          </a:prstGeom>
        </p:spPr>
        <p:txBody>
          <a:bodyPr/>
          <a:lstStyle>
            <a:lvl1pPr marL="0" indent="0">
              <a:buClrTx/>
              <a:buSzTx/>
              <a:buNone/>
              <a:defRPr sz="2800">
                <a:solidFill>
                  <a:srgbClr val="BED3E4"/>
                </a:solidFill>
              </a:defRPr>
            </a:lvl1pPr>
            <a:lvl2pPr marL="0" indent="366712">
              <a:buClrTx/>
              <a:buSzTx/>
              <a:buNone/>
              <a:defRPr sz="2800">
                <a:solidFill>
                  <a:srgbClr val="BED3E4"/>
                </a:solidFill>
              </a:defRPr>
            </a:lvl2pPr>
            <a:lvl3pPr marL="0" indent="685800">
              <a:buClrTx/>
              <a:buSzTx/>
              <a:buNone/>
              <a:defRPr sz="2800">
                <a:solidFill>
                  <a:srgbClr val="BED3E4"/>
                </a:solidFill>
              </a:defRPr>
            </a:lvl3pPr>
            <a:lvl4pPr marL="0" indent="1143000">
              <a:buClrTx/>
              <a:buSzTx/>
              <a:buNone/>
              <a:defRPr sz="2800">
                <a:solidFill>
                  <a:srgbClr val="BED3E4"/>
                </a:solidFill>
              </a:defRPr>
            </a:lvl4pPr>
            <a:lvl5pPr marL="0" indent="1600200">
              <a:buClrTx/>
              <a:buSzTx/>
              <a:buNone/>
              <a:defRPr sz="2800">
                <a:solidFill>
                  <a:srgbClr val="BED3E4"/>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Текст заголовка"/>
          <p:cNvSpPr txBox="1"/>
          <p:nvPr>
            <p:ph type="title"/>
          </p:nvPr>
        </p:nvSpPr>
        <p:spPr>
          <a:xfrm>
            <a:off x="1371600" y="1600200"/>
            <a:ext cx="7620000" cy="990600"/>
          </a:xfrm>
          <a:prstGeom prst="rect">
            <a:avLst/>
          </a:prstGeom>
        </p:spPr>
        <p:txBody>
          <a:bodyPr/>
          <a:lstStyle>
            <a:lvl1pPr>
              <a:defRPr>
                <a:solidFill>
                  <a:srgbClr val="FFFFFF"/>
                </a:solidFill>
              </a:defRPr>
            </a:lvl1pPr>
          </a:lstStyle>
          <a:p>
            <a:pPr/>
            <a:r>
              <a:t>Текст заголовка</a:t>
            </a:r>
          </a:p>
        </p:txBody>
      </p:sp>
      <p:sp>
        <p:nvSpPr>
          <p:cNvPr id="40" name="Номер слайда"/>
          <p:cNvSpPr txBox="1"/>
          <p:nvPr>
            <p:ph type="sldNum" sz="quarter" idx="2"/>
          </p:nvPr>
        </p:nvSpPr>
        <p:spPr>
          <a:xfrm>
            <a:off x="433853" y="1886267"/>
            <a:ext cx="427694" cy="434341"/>
          </a:xfrm>
          <a:prstGeom prst="rect">
            <a:avLst/>
          </a:prstGeom>
        </p:spPr>
        <p:txBody>
          <a:bodyPr>
            <a:spAutoFit/>
          </a:bodyPr>
          <a:lstStyle>
            <a:lvl1pPr>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Сравнение">
    <p:spTree>
      <p:nvGrpSpPr>
        <p:cNvPr id="1" name=""/>
        <p:cNvGrpSpPr/>
        <p:nvPr/>
      </p:nvGrpSpPr>
      <p:grpSpPr>
        <a:xfrm>
          <a:off x="0" y="0"/>
          <a:ext cx="0" cy="0"/>
          <a:chOff x="0" y="0"/>
          <a:chExt cx="0" cy="0"/>
        </a:xfrm>
      </p:grpSpPr>
      <p:sp>
        <p:nvSpPr>
          <p:cNvPr id="47" name="Текст заголовка"/>
          <p:cNvSpPr txBox="1"/>
          <p:nvPr>
            <p:ph type="title"/>
          </p:nvPr>
        </p:nvSpPr>
        <p:spPr>
          <a:xfrm>
            <a:off x="533400" y="273050"/>
            <a:ext cx="8153400" cy="869950"/>
          </a:xfrm>
          <a:prstGeom prst="rect">
            <a:avLst/>
          </a:prstGeom>
        </p:spPr>
        <p:txBody>
          <a:bodyPr/>
          <a:lstStyle/>
          <a:p>
            <a:pPr/>
            <a:r>
              <a:t>Текст заголовка</a:t>
            </a:r>
          </a:p>
        </p:txBody>
      </p:sp>
      <p:sp>
        <p:nvSpPr>
          <p:cNvPr id="48" name="Уровень текста 1…"/>
          <p:cNvSpPr txBox="1"/>
          <p:nvPr>
            <p:ph type="body" sz="half" idx="1"/>
          </p:nvPr>
        </p:nvSpPr>
        <p:spPr>
          <a:xfrm>
            <a:off x="609600" y="2438400"/>
            <a:ext cx="3886200" cy="3581400"/>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Текст 15"/>
          <p:cNvSpPr/>
          <p:nvPr>
            <p:ph type="body" sz="quarter" idx="21"/>
          </p:nvPr>
        </p:nvSpPr>
        <p:spPr>
          <a:xfrm>
            <a:off x="609600" y="1752600"/>
            <a:ext cx="3886200" cy="640081"/>
          </a:xfrm>
          <a:prstGeom prst="rect">
            <a:avLst/>
          </a:prstGeom>
          <a:solidFill>
            <a:schemeClr val="accent2"/>
          </a:solidFill>
        </p:spPr>
        <p:txBody>
          <a:bodyPr anchor="ctr"/>
          <a:lstStyle/>
          <a:p>
            <a:pPr marL="0" indent="0">
              <a:buClrTx/>
              <a:buSzTx/>
              <a:buNone/>
              <a:defRPr b="1" sz="2000">
                <a:solidFill>
                  <a:srgbClr val="FFFFFF"/>
                </a:solidFill>
              </a:defRPr>
            </a:pPr>
          </a:p>
        </p:txBody>
      </p:sp>
      <p:sp>
        <p:nvSpPr>
          <p:cNvPr id="50" name="Текст 14"/>
          <p:cNvSpPr/>
          <p:nvPr>
            <p:ph type="body" sz="quarter" idx="22"/>
          </p:nvPr>
        </p:nvSpPr>
        <p:spPr>
          <a:xfrm>
            <a:off x="4800600" y="1752600"/>
            <a:ext cx="3886200" cy="640081"/>
          </a:xfrm>
          <a:prstGeom prst="rect">
            <a:avLst/>
          </a:prstGeom>
          <a:solidFill>
            <a:schemeClr val="accent4"/>
          </a:solidFill>
        </p:spPr>
        <p:txBody>
          <a:bodyPr anchor="ctr"/>
          <a:lstStyle/>
          <a:p>
            <a:pPr marL="0" indent="0">
              <a:buClrTx/>
              <a:buSzTx/>
              <a:buNone/>
              <a:defRPr b="1" sz="2000">
                <a:solidFill>
                  <a:srgbClr val="FFFFFF"/>
                </a:solidFill>
              </a:defRPr>
            </a:pPr>
          </a:p>
        </p:txBody>
      </p:sp>
      <p:sp>
        <p:nvSpPr>
          <p:cNvPr id="5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Только заголовок">
    <p:spTree>
      <p:nvGrpSpPr>
        <p:cNvPr id="1" name=""/>
        <p:cNvGrpSpPr/>
        <p:nvPr/>
      </p:nvGrpSpPr>
      <p:grpSpPr>
        <a:xfrm>
          <a:off x="0" y="0"/>
          <a:ext cx="0" cy="0"/>
          <a:chOff x="0" y="0"/>
          <a:chExt cx="0" cy="0"/>
        </a:xfrm>
      </p:grpSpPr>
      <p:sp>
        <p:nvSpPr>
          <p:cNvPr id="58" name="Текст заголовка"/>
          <p:cNvSpPr txBox="1"/>
          <p:nvPr>
            <p:ph type="title"/>
          </p:nvPr>
        </p:nvSpPr>
        <p:spPr>
          <a:xfrm>
            <a:off x="609600" y="228600"/>
            <a:ext cx="8153400" cy="990600"/>
          </a:xfrm>
          <a:prstGeom prst="rect">
            <a:avLst/>
          </a:prstGeom>
        </p:spPr>
        <p:txBody>
          <a:bodyPr/>
          <a:lstStyle/>
          <a:p>
            <a:pPr/>
            <a:r>
              <a:t>Текст заголовка</a:t>
            </a:r>
          </a:p>
        </p:txBody>
      </p:sp>
      <p:sp>
        <p:nvSpPr>
          <p:cNvPr id="5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стой слайд">
    <p:spTree>
      <p:nvGrpSpPr>
        <p:cNvPr id="1" name=""/>
        <p:cNvGrpSpPr/>
        <p:nvPr/>
      </p:nvGrpSpPr>
      <p:grpSpPr>
        <a:xfrm>
          <a:off x="0" y="0"/>
          <a:ext cx="0" cy="0"/>
          <a:chOff x="0" y="0"/>
          <a:chExt cx="0" cy="0"/>
        </a:xfrm>
      </p:grpSpPr>
      <p:sp>
        <p:nvSpPr>
          <p:cNvPr id="66" name="Номер слайда"/>
          <p:cNvSpPr txBox="1"/>
          <p:nvPr>
            <p:ph type="sldNum" sz="quarter" idx="2"/>
          </p:nvPr>
        </p:nvSpPr>
        <p:spPr>
          <a:xfrm>
            <a:off x="120260" y="6297929"/>
            <a:ext cx="292880" cy="281941"/>
          </a:xfrm>
          <a:prstGeom prst="rect">
            <a:avLst/>
          </a:prstGeom>
        </p:spPr>
        <p:txBody>
          <a:bodyPr/>
          <a:lstStyle>
            <a:lvl1pPr>
              <a:defRPr>
                <a:solidFill>
                  <a:srgbClr val="BED3E4"/>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Объект с подписью">
    <p:spTree>
      <p:nvGrpSpPr>
        <p:cNvPr id="1" name=""/>
        <p:cNvGrpSpPr/>
        <p:nvPr/>
      </p:nvGrpSpPr>
      <p:grpSpPr>
        <a:xfrm>
          <a:off x="0" y="0"/>
          <a:ext cx="0" cy="0"/>
          <a:chOff x="0" y="0"/>
          <a:chExt cx="0" cy="0"/>
        </a:xfrm>
      </p:grpSpPr>
      <p:sp>
        <p:nvSpPr>
          <p:cNvPr id="73" name="Текст заголовка"/>
          <p:cNvSpPr txBox="1"/>
          <p:nvPr>
            <p:ph type="title"/>
          </p:nvPr>
        </p:nvSpPr>
        <p:spPr>
          <a:xfrm>
            <a:off x="609600" y="273050"/>
            <a:ext cx="8077200" cy="869950"/>
          </a:xfrm>
          <a:prstGeom prst="rect">
            <a:avLst/>
          </a:prstGeom>
        </p:spPr>
        <p:txBody>
          <a:bodyPr/>
          <a:lstStyle/>
          <a:p>
            <a:pPr/>
            <a:r>
              <a:t>Текст заголовка</a:t>
            </a:r>
          </a:p>
        </p:txBody>
      </p:sp>
      <p:sp>
        <p:nvSpPr>
          <p:cNvPr id="74" name="Уровень текста 1…"/>
          <p:cNvSpPr txBox="1"/>
          <p:nvPr>
            <p:ph type="body" sz="quarter" idx="1"/>
          </p:nvPr>
        </p:nvSpPr>
        <p:spPr>
          <a:xfrm>
            <a:off x="609600" y="1752600"/>
            <a:ext cx="1600200" cy="4343400"/>
          </a:xfrm>
          <a:prstGeom prst="rect">
            <a:avLst/>
          </a:prstGeom>
          <a:solidFill>
            <a:schemeClr val="accent2"/>
          </a:solidFill>
          <a:ln w="50800" cap="sq">
            <a:solidFill>
              <a:schemeClr val="accent2"/>
            </a:solidFill>
            <a:miter lim="800000"/>
          </a:ln>
        </p:spPr>
        <p:txBody>
          <a:bodyPr lIns="91439" tIns="91439" rIns="91439" bIns="91439"/>
          <a:lstStyle>
            <a:lvl1pPr marL="0" indent="0">
              <a:spcBef>
                <a:spcPts val="1000"/>
              </a:spcBef>
              <a:buClrTx/>
              <a:buSzTx/>
              <a:buNone/>
              <a:defRPr sz="1800">
                <a:solidFill>
                  <a:srgbClr val="FFFFFF"/>
                </a:solidFill>
              </a:defRPr>
            </a:lvl1pPr>
            <a:lvl2pPr marL="0" indent="366712">
              <a:spcBef>
                <a:spcPts val="1000"/>
              </a:spcBef>
              <a:buClrTx/>
              <a:buSzTx/>
              <a:buNone/>
              <a:defRPr sz="1800">
                <a:solidFill>
                  <a:srgbClr val="FFFFFF"/>
                </a:solidFill>
              </a:defRPr>
            </a:lvl2pPr>
            <a:lvl3pPr marL="0" indent="685800">
              <a:spcBef>
                <a:spcPts val="1000"/>
              </a:spcBef>
              <a:buClrTx/>
              <a:buSzTx/>
              <a:buNone/>
              <a:defRPr sz="1800">
                <a:solidFill>
                  <a:srgbClr val="FFFFFF"/>
                </a:solidFill>
              </a:defRPr>
            </a:lvl3pPr>
            <a:lvl4pPr marL="0" indent="1143000">
              <a:spcBef>
                <a:spcPts val="1000"/>
              </a:spcBef>
              <a:buClrTx/>
              <a:buSzTx/>
              <a:buNone/>
              <a:defRPr sz="1800">
                <a:solidFill>
                  <a:srgbClr val="FFFFFF"/>
                </a:solidFill>
              </a:defRPr>
            </a:lvl4pPr>
            <a:lvl5pPr marL="0" indent="1600200">
              <a:spcBef>
                <a:spcPts val="1000"/>
              </a:spcBef>
              <a:buClrTx/>
              <a:buSzTx/>
              <a:buNone/>
              <a:defRPr sz="1800">
                <a:solidFill>
                  <a:srgbClr val="FFFFFF"/>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Рисунок с подписью">
    <p:spTree>
      <p:nvGrpSpPr>
        <p:cNvPr id="1" name=""/>
        <p:cNvGrpSpPr/>
        <p:nvPr/>
      </p:nvGrpSpPr>
      <p:grpSpPr>
        <a:xfrm>
          <a:off x="0" y="0"/>
          <a:ext cx="0" cy="0"/>
          <a:chOff x="0" y="0"/>
          <a:chExt cx="0" cy="0"/>
        </a:xfrm>
      </p:grpSpPr>
      <p:sp>
        <p:nvSpPr>
          <p:cNvPr id="82" name="Прямоугольник 7"/>
          <p:cNvSpPr/>
          <p:nvPr/>
        </p:nvSpPr>
        <p:spPr>
          <a:xfrm>
            <a:off x="-9525" y="4572000"/>
            <a:ext cx="9144000" cy="88741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83" name="Прямоугольник 8"/>
          <p:cNvSpPr/>
          <p:nvPr/>
        </p:nvSpPr>
        <p:spPr>
          <a:xfrm>
            <a:off x="-9525" y="4664075"/>
            <a:ext cx="1463675" cy="712789"/>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84" name="Прямоугольник 9"/>
          <p:cNvSpPr/>
          <p:nvPr/>
        </p:nvSpPr>
        <p:spPr>
          <a:xfrm>
            <a:off x="1544637" y="4654550"/>
            <a:ext cx="7599362" cy="712789"/>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85" name="Прямоугольник 10"/>
          <p:cNvSpPr/>
          <p:nvPr/>
        </p:nvSpPr>
        <p:spPr>
          <a:xfrm>
            <a:off x="1447800" y="0"/>
            <a:ext cx="100014" cy="6867525"/>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86" name="Уровень текста 1…"/>
          <p:cNvSpPr txBox="1"/>
          <p:nvPr>
            <p:ph type="body" sz="quarter" idx="1"/>
          </p:nvPr>
        </p:nvSpPr>
        <p:spPr>
          <a:xfrm>
            <a:off x="1600200" y="5486400"/>
            <a:ext cx="7315200" cy="685800"/>
          </a:xfrm>
          <a:prstGeom prst="rect">
            <a:avLst/>
          </a:prstGeom>
        </p:spPr>
        <p:txBody>
          <a:bodyPr/>
          <a:lstStyle>
            <a:lvl1pPr marL="0" indent="0">
              <a:buClrTx/>
              <a:buSzTx/>
              <a:buNone/>
              <a:defRPr sz="1700"/>
            </a:lvl1pPr>
            <a:lvl2pPr marL="0" indent="366712">
              <a:buClrTx/>
              <a:buSzTx/>
              <a:buNone/>
              <a:defRPr sz="1700"/>
            </a:lvl2pPr>
            <a:lvl3pPr marL="0" indent="685800">
              <a:buClrTx/>
              <a:buSzTx/>
              <a:buNone/>
              <a:defRPr sz="1700"/>
            </a:lvl3pPr>
            <a:lvl4pPr marL="0" indent="1143000">
              <a:buClrTx/>
              <a:buSzTx/>
              <a:buNone/>
              <a:defRPr sz="1700"/>
            </a:lvl4pPr>
            <a:lvl5pPr marL="0" indent="1600200">
              <a:buClrTx/>
              <a:buSzTx/>
              <a:buNone/>
              <a:defRPr sz="17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7" name="Текст заголовка"/>
          <p:cNvSpPr txBox="1"/>
          <p:nvPr>
            <p:ph type="title"/>
          </p:nvPr>
        </p:nvSpPr>
        <p:spPr>
          <a:xfrm>
            <a:off x="1600200" y="4648200"/>
            <a:ext cx="7315200" cy="685800"/>
          </a:xfrm>
          <a:prstGeom prst="rect">
            <a:avLst/>
          </a:prstGeom>
        </p:spPr>
        <p:txBody>
          <a:bodyPr/>
          <a:lstStyle>
            <a:lvl1pPr>
              <a:defRPr sz="2800">
                <a:solidFill>
                  <a:srgbClr val="FFFFFF"/>
                </a:solidFill>
              </a:defRPr>
            </a:lvl1pPr>
          </a:lstStyle>
          <a:p>
            <a:pPr/>
            <a:r>
              <a:t>Текст заголовка</a:t>
            </a:r>
          </a:p>
        </p:txBody>
      </p:sp>
      <p:sp>
        <p:nvSpPr>
          <p:cNvPr id="88" name="Рисунок 2"/>
          <p:cNvSpPr/>
          <p:nvPr>
            <p:ph type="pic" idx="21"/>
          </p:nvPr>
        </p:nvSpPr>
        <p:spPr>
          <a:xfrm>
            <a:off x="1560575" y="0"/>
            <a:ext cx="7583425" cy="4568953"/>
          </a:xfrm>
          <a:prstGeom prst="rect">
            <a:avLst/>
          </a:prstGeom>
        </p:spPr>
        <p:txBody>
          <a:bodyPr lIns="91439" rIns="91439">
            <a:noAutofit/>
          </a:bodyPr>
          <a:lstStyle/>
          <a:p>
            <a:pPr/>
          </a:p>
        </p:txBody>
      </p:sp>
      <p:sp>
        <p:nvSpPr>
          <p:cNvPr id="89" name="Номер слайда"/>
          <p:cNvSpPr txBox="1"/>
          <p:nvPr>
            <p:ph type="sldNum" sz="quarter" idx="2"/>
          </p:nvPr>
        </p:nvSpPr>
        <p:spPr>
          <a:xfrm>
            <a:off x="483091" y="4756467"/>
            <a:ext cx="481618" cy="485141"/>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1 большой объект и 2 маленьких объекта">
    <p:spTree>
      <p:nvGrpSpPr>
        <p:cNvPr id="1" name=""/>
        <p:cNvGrpSpPr/>
        <p:nvPr/>
      </p:nvGrpSpPr>
      <p:grpSpPr>
        <a:xfrm>
          <a:off x="0" y="0"/>
          <a:ext cx="0" cy="0"/>
          <a:chOff x="0" y="0"/>
          <a:chExt cx="0" cy="0"/>
        </a:xfrm>
      </p:grpSpPr>
      <p:sp>
        <p:nvSpPr>
          <p:cNvPr id="96" name="Текст заголовка"/>
          <p:cNvSpPr txBox="1"/>
          <p:nvPr>
            <p:ph type="title"/>
          </p:nvPr>
        </p:nvSpPr>
        <p:spPr>
          <a:xfrm>
            <a:off x="609600" y="228600"/>
            <a:ext cx="8153400" cy="990600"/>
          </a:xfrm>
          <a:prstGeom prst="rect">
            <a:avLst/>
          </a:prstGeom>
        </p:spPr>
        <p:txBody>
          <a:bodyPr/>
          <a:lstStyle/>
          <a:p>
            <a:pPr/>
            <a:r>
              <a:t>Текст заголовка</a:t>
            </a:r>
          </a:p>
        </p:txBody>
      </p:sp>
      <p:sp>
        <p:nvSpPr>
          <p:cNvPr id="97" name="Уровень текста 1…"/>
          <p:cNvSpPr txBox="1"/>
          <p:nvPr>
            <p:ph type="body" sz="half" idx="1"/>
          </p:nvPr>
        </p:nvSpPr>
        <p:spPr>
          <a:xfrm>
            <a:off x="612775" y="1600200"/>
            <a:ext cx="4000500" cy="4525963"/>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BED3E4"/>
            </a:gs>
            <a:gs pos="50000">
              <a:srgbClr val="B0CAC4"/>
            </a:gs>
            <a:gs pos="100000">
              <a:srgbClr val="F7F0DE"/>
            </a:gs>
          </a:gsLst>
          <a:lin ang="16200000" scaled="0"/>
        </a:gradFill>
      </p:bgPr>
    </p:bg>
    <p:spTree>
      <p:nvGrpSpPr>
        <p:cNvPr id="1" name=""/>
        <p:cNvGrpSpPr/>
        <p:nvPr/>
      </p:nvGrpSpPr>
      <p:grpSpPr>
        <a:xfrm>
          <a:off x="0" y="0"/>
          <a:ext cx="0" cy="0"/>
          <a:chOff x="0" y="0"/>
          <a:chExt cx="0" cy="0"/>
        </a:xfrm>
      </p:grpSpPr>
      <p:sp>
        <p:nvSpPr>
          <p:cNvPr id="2" name="Прямоугольник 6"/>
          <p:cNvSpPr/>
          <p:nvPr/>
        </p:nvSpPr>
        <p:spPr>
          <a:xfrm>
            <a:off x="0" y="1235075"/>
            <a:ext cx="9144000" cy="319089"/>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 name="Прямоугольник 7"/>
          <p:cNvSpPr/>
          <p:nvPr/>
        </p:nvSpPr>
        <p:spPr>
          <a:xfrm>
            <a:off x="0" y="1279525"/>
            <a:ext cx="533400" cy="2286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 name="Прямоугольник 8"/>
          <p:cNvSpPr/>
          <p:nvPr/>
        </p:nvSpPr>
        <p:spPr>
          <a:xfrm>
            <a:off x="590550" y="1279525"/>
            <a:ext cx="8553450" cy="2286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 name="Текст заголовка"/>
          <p:cNvSpPr txBox="1"/>
          <p:nvPr>
            <p:ph type="title"/>
          </p:nvPr>
        </p:nvSpPr>
        <p:spPr>
          <a:xfrm>
            <a:off x="612648" y="228600"/>
            <a:ext cx="8153401" cy="9906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Текст заголовка</a:t>
            </a:r>
          </a:p>
        </p:txBody>
      </p:sp>
      <p:sp>
        <p:nvSpPr>
          <p:cNvPr id="6" name="Уровень текста 1…"/>
          <p:cNvSpPr txBox="1"/>
          <p:nvPr>
            <p:ph type="body" idx="1"/>
          </p:nvPr>
        </p:nvSpPr>
        <p:spPr>
          <a:xfrm>
            <a:off x="612648" y="1600200"/>
            <a:ext cx="8153401" cy="4495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 name="Номер слайда"/>
          <p:cNvSpPr txBox="1"/>
          <p:nvPr>
            <p:ph type="sldNum" sz="quarter" idx="2"/>
          </p:nvPr>
        </p:nvSpPr>
        <p:spPr>
          <a:xfrm>
            <a:off x="120260" y="1252855"/>
            <a:ext cx="292880" cy="281941"/>
          </a:xfrm>
          <a:prstGeom prst="rect">
            <a:avLst/>
          </a:prstGeom>
          <a:ln w="12700">
            <a:miter lim="400000"/>
          </a:ln>
        </p:spPr>
        <p:txBody>
          <a:bodyPr wrap="none" lIns="45719" rIns="45719" anchor="ctr">
            <a:normAutofit fontScale="100000" lnSpcReduction="0"/>
          </a:bodyPr>
          <a:lstStyle>
            <a:lvl1pPr algn="ctr">
              <a:defRPr b="1"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1pPr>
      <a:lvl2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2pPr>
      <a:lvl3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3pPr>
      <a:lvl4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4pPr>
      <a:lvl5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5pPr>
      <a:lvl6pPr marL="0" marR="0" indent="45720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6pPr>
      <a:lvl7pPr marL="0" marR="0" indent="91440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7pPr>
      <a:lvl8pPr marL="0" marR="0" indent="137160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8pPr>
      <a:lvl9pPr marL="0" marR="0" indent="1828800" algn="l" defTabSz="914400" rtl="0" latinLnBrk="0">
        <a:lnSpc>
          <a:spcPct val="100000"/>
        </a:lnSpc>
        <a:spcBef>
          <a:spcPts val="0"/>
        </a:spcBef>
        <a:spcAft>
          <a:spcPts val="0"/>
        </a:spcAft>
        <a:buClrTx/>
        <a:buSzTx/>
        <a:buFontTx/>
        <a:buNone/>
        <a:tabLst/>
        <a:defRPr b="0" baseline="0" cap="none" i="0" spc="0" strike="noStrike" sz="4400" u="none">
          <a:solidFill>
            <a:srgbClr val="BED3E4"/>
          </a:solidFill>
          <a:uFillTx/>
          <a:latin typeface="Tw Cen MT"/>
          <a:ea typeface="Tw Cen MT"/>
          <a:cs typeface="Tw Cen MT"/>
          <a:sym typeface="Tw Cen MT"/>
        </a:defRPr>
      </a:lvl9pPr>
    </p:titleStyle>
    <p:bodyStyle>
      <a:lvl1pPr marL="319088" marR="0" indent="-319088" algn="l" defTabSz="914400" rtl="0" latinLnBrk="0">
        <a:lnSpc>
          <a:spcPct val="100000"/>
        </a:lnSpc>
        <a:spcBef>
          <a:spcPts val="700"/>
        </a:spcBef>
        <a:spcAft>
          <a:spcPts val="0"/>
        </a:spcAft>
        <a:buClr>
          <a:schemeClr val="accent2"/>
        </a:buClr>
        <a:buSzPct val="60000"/>
        <a:buFontTx/>
        <a:buChar char="◻"/>
        <a:tabLst/>
        <a:defRPr b="0" baseline="0" cap="none" i="0" spc="0" strike="noStrike" sz="2900" u="none">
          <a:solidFill>
            <a:srgbClr val="000000"/>
          </a:solidFill>
          <a:uFillTx/>
          <a:latin typeface="Tw Cen MT"/>
          <a:ea typeface="Tw Cen MT"/>
          <a:cs typeface="Tw Cen MT"/>
          <a:sym typeface="Tw Cen MT"/>
        </a:defRPr>
      </a:lvl1pPr>
      <a:lvl2pPr marL="671268" marR="0" indent="-304555" algn="l" defTabSz="914400" rtl="0" latinLnBrk="0">
        <a:lnSpc>
          <a:spcPct val="100000"/>
        </a:lnSpc>
        <a:spcBef>
          <a:spcPts val="700"/>
        </a:spcBef>
        <a:spcAft>
          <a:spcPts val="0"/>
        </a:spcAft>
        <a:buClr>
          <a:schemeClr val="accent2"/>
        </a:buClr>
        <a:buSzPct val="70000"/>
        <a:buFontTx/>
        <a:buChar char="•"/>
        <a:tabLst/>
        <a:defRPr b="0" baseline="0" cap="none" i="0" spc="0" strike="noStrike" sz="2900" u="none">
          <a:solidFill>
            <a:srgbClr val="000000"/>
          </a:solidFill>
          <a:uFillTx/>
          <a:latin typeface="Tw Cen MT"/>
          <a:ea typeface="Tw Cen MT"/>
          <a:cs typeface="Tw Cen MT"/>
          <a:sym typeface="Tw Cen MT"/>
        </a:defRPr>
      </a:lvl2pPr>
      <a:lvl3pPr marL="974034" marR="0" indent="-288234" algn="l" defTabSz="914400" rtl="0" latinLnBrk="0">
        <a:lnSpc>
          <a:spcPct val="100000"/>
        </a:lnSpc>
        <a:spcBef>
          <a:spcPts val="700"/>
        </a:spcBef>
        <a:spcAft>
          <a:spcPts val="0"/>
        </a:spcAft>
        <a:buClr>
          <a:schemeClr val="accent2"/>
        </a:buClr>
        <a:buSzPct val="75000"/>
        <a:buFontTx/>
        <a:buChar char="■"/>
        <a:tabLst/>
        <a:defRPr b="0" baseline="0" cap="none" i="0" spc="0" strike="noStrike" sz="2900" u="none">
          <a:solidFill>
            <a:srgbClr val="000000"/>
          </a:solidFill>
          <a:uFillTx/>
          <a:latin typeface="Tw Cen MT"/>
          <a:ea typeface="Tw Cen MT"/>
          <a:cs typeface="Tw Cen MT"/>
          <a:sym typeface="Tw Cen MT"/>
        </a:defRPr>
      </a:lvl3pPr>
      <a:lvl4pPr marL="1474469" marR="0" indent="-331469" algn="l" defTabSz="914400" rtl="0" latinLnBrk="0">
        <a:lnSpc>
          <a:spcPct val="100000"/>
        </a:lnSpc>
        <a:spcBef>
          <a:spcPts val="700"/>
        </a:spcBef>
        <a:spcAft>
          <a:spcPts val="0"/>
        </a:spcAft>
        <a:buClr>
          <a:schemeClr val="accent2"/>
        </a:buClr>
        <a:buSzPct val="75000"/>
        <a:buFontTx/>
        <a:buChar char="■"/>
        <a:tabLst/>
        <a:defRPr b="0" baseline="0" cap="none" i="0" spc="0" strike="noStrike" sz="2900" u="none">
          <a:solidFill>
            <a:srgbClr val="000000"/>
          </a:solidFill>
          <a:uFillTx/>
          <a:latin typeface="Tw Cen MT"/>
          <a:ea typeface="Tw Cen MT"/>
          <a:cs typeface="Tw Cen MT"/>
          <a:sym typeface="Tw Cen MT"/>
        </a:defRPr>
      </a:lvl4pPr>
      <a:lvl5pPr marL="1931670" marR="0" indent="-331470" algn="l" defTabSz="914400" rtl="0" latinLnBrk="0">
        <a:lnSpc>
          <a:spcPct val="100000"/>
        </a:lnSpc>
        <a:spcBef>
          <a:spcPts val="700"/>
        </a:spcBef>
        <a:spcAft>
          <a:spcPts val="0"/>
        </a:spcAft>
        <a:buClr>
          <a:schemeClr val="accent2"/>
        </a:buClr>
        <a:buSzPct val="65000"/>
        <a:buFontTx/>
        <a:buChar char="■"/>
        <a:tabLst/>
        <a:defRPr b="0" baseline="0" cap="none" i="0" spc="0" strike="noStrike" sz="2900" u="none">
          <a:solidFill>
            <a:srgbClr val="000000"/>
          </a:solidFill>
          <a:uFillTx/>
          <a:latin typeface="Tw Cen MT"/>
          <a:ea typeface="Tw Cen MT"/>
          <a:cs typeface="Tw Cen MT"/>
          <a:sym typeface="Tw Cen MT"/>
        </a:defRPr>
      </a:lvl5pPr>
      <a:lvl6pPr marL="2242820"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solidFill>
            <a:srgbClr val="000000"/>
          </a:solidFill>
          <a:uFillTx/>
          <a:latin typeface="Tw Cen MT"/>
          <a:ea typeface="Tw Cen MT"/>
          <a:cs typeface="Tw Cen MT"/>
          <a:sym typeface="Tw Cen MT"/>
        </a:defRPr>
      </a:lvl6pPr>
      <a:lvl7pPr marL="2517139"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solidFill>
            <a:srgbClr val="000000"/>
          </a:solidFill>
          <a:uFillTx/>
          <a:latin typeface="Tw Cen MT"/>
          <a:ea typeface="Tw Cen MT"/>
          <a:cs typeface="Tw Cen MT"/>
          <a:sym typeface="Tw Cen MT"/>
        </a:defRPr>
      </a:lvl7pPr>
      <a:lvl8pPr marL="2791460"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solidFill>
            <a:srgbClr val="000000"/>
          </a:solidFill>
          <a:uFillTx/>
          <a:latin typeface="Tw Cen MT"/>
          <a:ea typeface="Tw Cen MT"/>
          <a:cs typeface="Tw Cen MT"/>
          <a:sym typeface="Tw Cen MT"/>
        </a:defRPr>
      </a:lvl8pPr>
      <a:lvl9pPr marL="3065779"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solidFill>
            <a:srgbClr val="000000"/>
          </a:solidFill>
          <a:uFillTx/>
          <a:latin typeface="Tw Cen MT"/>
          <a:ea typeface="Tw Cen MT"/>
          <a:cs typeface="Tw Cen MT"/>
          <a:sym typeface="Tw Cen MT"/>
        </a:defRPr>
      </a:lvl9pPr>
    </p:bodyStyle>
    <p:otherStyle>
      <a:lvl1pPr marL="0" marR="0" indent="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1pPr>
      <a:lvl2pPr marL="0" marR="0" indent="4572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2pPr>
      <a:lvl3pPr marL="0" marR="0" indent="9144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3pPr>
      <a:lvl4pPr marL="0" marR="0" indent="13716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4pPr>
      <a:lvl5pPr marL="0" marR="0" indent="18288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5pPr>
      <a:lvl6pPr marL="0" marR="0" indent="22860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6pPr>
      <a:lvl7pPr marL="0" marR="0" indent="27432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7pPr>
      <a:lvl8pPr marL="0" marR="0" indent="32004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8pPr>
      <a:lvl9pPr marL="0" marR="0" indent="3657600" algn="ctr"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Tw Cen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ctangle 2"/>
          <p:cNvSpPr txBox="1"/>
          <p:nvPr>
            <p:ph type="ctrTitle"/>
          </p:nvPr>
        </p:nvSpPr>
        <p:spPr>
          <a:xfrm>
            <a:off x="609600" y="134144"/>
            <a:ext cx="8153400" cy="990601"/>
          </a:xfrm>
          <a:prstGeom prst="rect">
            <a:avLst/>
          </a:prstGeom>
        </p:spPr>
        <p:txBody>
          <a:bodyPr anchor="ctr"/>
          <a:lstStyle/>
          <a:p>
            <a:pPr algn="ctr" defTabSz="713231">
              <a:defRPr cap="none" sz="3120">
                <a:solidFill>
                  <a:srgbClr val="C00000"/>
                </a:solidFill>
                <a:latin typeface="Arial"/>
                <a:ea typeface="Arial"/>
                <a:cs typeface="Arial"/>
                <a:sym typeface="Arial"/>
              </a:defRPr>
            </a:pPr>
            <a:r>
              <a:t>“AI Generating New Habits. </a:t>
            </a:r>
            <a:br/>
            <a:r>
              <a:t>Critical Reflections”</a:t>
            </a:r>
          </a:p>
        </p:txBody>
      </p:sp>
      <p:sp>
        <p:nvSpPr>
          <p:cNvPr id="208" name="Rectangle 3"/>
          <p:cNvSpPr txBox="1"/>
          <p:nvPr>
            <p:ph type="subTitle" idx="1"/>
          </p:nvPr>
        </p:nvSpPr>
        <p:spPr>
          <a:xfrm>
            <a:off x="467543" y="1700808"/>
            <a:ext cx="8153401" cy="4060826"/>
          </a:xfrm>
          <a:prstGeom prst="rect">
            <a:avLst/>
          </a:prstGeom>
        </p:spPr>
        <p:txBody>
          <a:bodyPr anchor="t"/>
          <a:lstStyle/>
          <a:p>
            <a:pPr algn="ctr">
              <a:defRPr b="1" i="1" sz="800">
                <a:solidFill>
                  <a:srgbClr val="000000"/>
                </a:solidFill>
                <a:latin typeface="Arial"/>
                <a:ea typeface="Arial"/>
                <a:cs typeface="Arial"/>
                <a:sym typeface="Arial"/>
              </a:defRPr>
            </a:pPr>
            <a:br/>
            <a:br/>
            <a:br/>
            <a:br/>
            <a:br/>
            <a:r>
              <a:rPr b="0" i="0" sz="3200"/>
              <a:t> </a:t>
            </a:r>
            <a:r>
              <a:rPr i="0" sz="3600"/>
              <a:t>The place and role of humans </a:t>
            </a:r>
            <a:endParaRPr sz="2900"/>
          </a:p>
          <a:p>
            <a:pPr algn="ctr">
              <a:defRPr b="1" sz="3600">
                <a:solidFill>
                  <a:srgbClr val="000000"/>
                </a:solidFill>
                <a:latin typeface="Arial"/>
                <a:ea typeface="Arial"/>
                <a:cs typeface="Arial"/>
                <a:sym typeface="Arial"/>
              </a:defRPr>
            </a:pPr>
            <a:r>
              <a:t>in the age of Generative AI</a:t>
            </a:r>
            <a:endParaRPr sz="2900"/>
          </a:p>
          <a:p>
            <a:pPr algn="ctr">
              <a:defRPr b="1" sz="3600">
                <a:solidFill>
                  <a:srgbClr val="000000"/>
                </a:solidFill>
                <a:latin typeface="Arial"/>
                <a:ea typeface="Arial"/>
                <a:cs typeface="Arial"/>
                <a:sym typeface="Arial"/>
              </a:defRPr>
            </a:pPr>
          </a:p>
          <a:p>
            <a:pPr algn="ctr">
              <a:defRPr b="1" i="1" sz="2800">
                <a:solidFill>
                  <a:srgbClr val="000000"/>
                </a:solidFill>
                <a:latin typeface="Arial"/>
                <a:ea typeface="Arial"/>
                <a:cs typeface="Arial"/>
                <a:sym typeface="Arial"/>
              </a:defRPr>
            </a:pPr>
            <a:r>
              <a:t>Yurii Mielkov</a:t>
            </a:r>
          </a:p>
          <a:p>
            <a:pPr algn="ctr">
              <a:defRPr b="1" i="1" sz="2800">
                <a:solidFill>
                  <a:srgbClr val="000000"/>
                </a:solidFill>
                <a:latin typeface="Arial"/>
                <a:ea typeface="Arial"/>
                <a:cs typeface="Arial"/>
                <a:sym typeface="Arial"/>
              </a:defRPr>
            </a:pPr>
            <a:r>
              <a:t>(</a:t>
            </a:r>
            <a:r>
              <a:t>Kyiv, Ukraine</a:t>
            </a:r>
            <a:r>
              <a: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Заголовок 1"/>
          <p:cNvSpPr txBox="1"/>
          <p:nvPr>
            <p:ph type="title"/>
          </p:nvPr>
        </p:nvSpPr>
        <p:spPr>
          <a:xfrm>
            <a:off x="1259632" y="116632"/>
            <a:ext cx="6746876" cy="1149351"/>
          </a:xfrm>
          <a:prstGeom prst="rect">
            <a:avLst/>
          </a:prstGeom>
        </p:spPr>
        <p:txBody>
          <a:bodyPr/>
          <a:lstStyle/>
          <a:p>
            <a:pPr algn="ctr">
              <a:defRPr sz="3900">
                <a:solidFill>
                  <a:srgbClr val="000000"/>
                </a:solidFill>
                <a:latin typeface="Arial"/>
                <a:ea typeface="Arial"/>
                <a:cs typeface="Arial"/>
                <a:sym typeface="Arial"/>
              </a:defRPr>
            </a:pPr>
            <a:r>
              <a:t>Pavel Kopnin</a:t>
            </a:r>
            <a:r>
              <a:t> (1922 - 1971)</a:t>
            </a:r>
          </a:p>
        </p:txBody>
      </p:sp>
      <p:sp>
        <p:nvSpPr>
          <p:cNvPr id="256" name="TextBox 3"/>
          <p:cNvSpPr txBox="1"/>
          <p:nvPr/>
        </p:nvSpPr>
        <p:spPr>
          <a:xfrm>
            <a:off x="3393584" y="1700808"/>
            <a:ext cx="5381168" cy="3588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latin typeface="Arial"/>
                <a:ea typeface="Arial"/>
                <a:cs typeface="Arial"/>
                <a:sym typeface="Arial"/>
              </a:defRPr>
            </a:pPr>
            <a:r>
              <a:t>“Machine thinking” has unlimited possibilities for its development, but not as some kind of independent thinking, taken away from human thinking, but as its subordinate moment, its side... A human will transfer an increasing number of functions performed by him or her in the process of thinking to the machine, leaving only the major one - thinking itself as spiritual production, the creation of scientific concepts, theories, ideas...</a:t>
            </a:r>
          </a:p>
          <a:p>
            <a:pPr algn="just">
              <a:defRPr sz="2000">
                <a:latin typeface="Arial"/>
                <a:ea typeface="Arial"/>
                <a:cs typeface="Arial"/>
                <a:sym typeface="Arial"/>
              </a:defRPr>
            </a:pPr>
          </a:p>
          <a:p>
            <a:pPr algn="just">
              <a:defRPr i="1" sz="2000">
                <a:latin typeface="Arial"/>
                <a:ea typeface="Arial"/>
                <a:cs typeface="Arial"/>
                <a:sym typeface="Arial"/>
              </a:defRPr>
            </a:pPr>
            <a:r>
              <a:t>The concept of thinking and cybernetics (1961)</a:t>
            </a:r>
          </a:p>
        </p:txBody>
      </p:sp>
      <p:pic>
        <p:nvPicPr>
          <p:cNvPr id="257" name="Picture 2" descr="Picture 2"/>
          <p:cNvPicPr>
            <a:picLocks noChangeAspect="1"/>
          </p:cNvPicPr>
          <p:nvPr/>
        </p:nvPicPr>
        <p:blipFill>
          <a:blip r:embed="rId3">
            <a:extLst/>
          </a:blip>
          <a:stretch>
            <a:fillRect/>
          </a:stretch>
        </p:blipFill>
        <p:spPr>
          <a:xfrm>
            <a:off x="400124" y="1916832"/>
            <a:ext cx="2799136" cy="335896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Заголовок 1"/>
          <p:cNvSpPr txBox="1"/>
          <p:nvPr>
            <p:ph type="title"/>
          </p:nvPr>
        </p:nvSpPr>
        <p:spPr>
          <a:xfrm>
            <a:off x="628651" y="-99392"/>
            <a:ext cx="7886701" cy="1325563"/>
          </a:xfrm>
          <a:prstGeom prst="rect">
            <a:avLst/>
          </a:prstGeom>
        </p:spPr>
        <p:txBody>
          <a:bodyPr/>
          <a:lstStyle>
            <a:lvl1pPr algn="ctr">
              <a:defRPr>
                <a:solidFill>
                  <a:srgbClr val="000000"/>
                </a:solidFill>
                <a:latin typeface="Arial"/>
                <a:ea typeface="Arial"/>
                <a:cs typeface="Arial"/>
                <a:sym typeface="Arial"/>
              </a:defRPr>
            </a:lvl1pPr>
          </a:lstStyle>
          <a:p>
            <a:pPr/>
            <a:r>
              <a:t>HI vs. AI</a:t>
            </a:r>
          </a:p>
        </p:txBody>
      </p:sp>
      <p:sp>
        <p:nvSpPr>
          <p:cNvPr id="262" name="Содержимое 2"/>
          <p:cNvSpPr txBox="1"/>
          <p:nvPr>
            <p:ph type="body" idx="1"/>
          </p:nvPr>
        </p:nvSpPr>
        <p:spPr>
          <a:xfrm>
            <a:off x="628651" y="1957982"/>
            <a:ext cx="7886701" cy="4351338"/>
          </a:xfrm>
          <a:prstGeom prst="rect">
            <a:avLst/>
          </a:prstGeom>
        </p:spPr>
        <p:txBody>
          <a:bodyPr/>
          <a:lstStyle/>
          <a:p>
            <a:pPr>
              <a:buClr>
                <a:srgbClr val="000000"/>
              </a:buClr>
              <a:buChar char="❖"/>
              <a:defRPr sz="3200">
                <a:latin typeface="Arial"/>
                <a:ea typeface="Arial"/>
                <a:cs typeface="Arial"/>
                <a:sym typeface="Arial"/>
              </a:defRPr>
            </a:pPr>
            <a:r>
              <a:t>Openness: AI can only perform “closed” tasks</a:t>
            </a:r>
          </a:p>
          <a:p>
            <a:pPr>
              <a:buClr>
                <a:srgbClr val="000000"/>
              </a:buClr>
              <a:buChar char="❖"/>
              <a:defRPr sz="3200">
                <a:latin typeface="Arial"/>
                <a:ea typeface="Arial"/>
                <a:cs typeface="Arial"/>
                <a:sym typeface="Arial"/>
              </a:defRPr>
            </a:pPr>
            <a:r>
              <a:t>Polyparadigmality: AI cannot think “out of the box”</a:t>
            </a:r>
          </a:p>
          <a:p>
            <a:pPr>
              <a:buClr>
                <a:srgbClr val="000000"/>
              </a:buClr>
              <a:buChar char="❖"/>
              <a:defRPr sz="3200">
                <a:latin typeface="Arial"/>
                <a:ea typeface="Arial"/>
                <a:cs typeface="Arial"/>
                <a:sym typeface="Arial"/>
              </a:defRPr>
            </a:pPr>
            <a:r>
              <a:t>Morality: AI deals only with the purely rational side of “thinking”</a:t>
            </a:r>
          </a:p>
        </p:txBody>
      </p:sp>
      <p:sp>
        <p:nvSpPr>
          <p:cNvPr id="263" name="Номер слайда 3"/>
          <p:cNvSpPr txBox="1"/>
          <p:nvPr>
            <p:ph type="sldNum" sz="quarter" idx="4294967295"/>
          </p:nvPr>
        </p:nvSpPr>
        <p:spPr>
          <a:xfrm>
            <a:off x="140482" y="1271905"/>
            <a:ext cx="252436" cy="243841"/>
          </a:xfrm>
          <a:prstGeom prst="rect">
            <a:avLst/>
          </a:prstGeom>
          <a:extLst>
            <a:ext uri="{C572A759-6A51-4108-AA02-DFA0A04FC94B}">
              <ma14:wrappingTextBoxFlag xmlns:ma14="http://schemas.microsoft.com/office/mac/drawingml/2011/main" val="1"/>
            </a:ext>
          </a:extLst>
        </p:spPr>
        <p:txBody>
          <a:bodyPr/>
          <a:lstStyle>
            <a:lvl1pPr>
              <a:lnSpc>
                <a:spcPct val="80000"/>
              </a:lnSpc>
              <a:defRPr sz="1100"/>
            </a:lvl1p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Заголовок 1"/>
          <p:cNvSpPr txBox="1"/>
          <p:nvPr>
            <p:ph type="title"/>
          </p:nvPr>
        </p:nvSpPr>
        <p:spPr>
          <a:prstGeom prst="rect">
            <a:avLst/>
          </a:prstGeom>
        </p:spPr>
        <p:txBody>
          <a:bodyPr/>
          <a:lstStyle/>
          <a:p>
            <a:pPr algn="ctr">
              <a:defRPr>
                <a:solidFill>
                  <a:srgbClr val="000000"/>
                </a:solidFill>
                <a:latin typeface="Arial"/>
                <a:ea typeface="Arial"/>
                <a:cs typeface="Arial"/>
                <a:sym typeface="Arial"/>
              </a:defRPr>
            </a:pPr>
            <a:r>
              <a:t>Jaron Lanier</a:t>
            </a:r>
            <a:r>
              <a:t> (</a:t>
            </a:r>
            <a:r>
              <a:t>b. 1960</a:t>
            </a:r>
            <a:r>
              <a:t>)</a:t>
            </a:r>
          </a:p>
        </p:txBody>
      </p:sp>
      <p:pic>
        <p:nvPicPr>
          <p:cNvPr id="268" name="Picture 4" descr="Picture 4"/>
          <p:cNvPicPr>
            <a:picLocks noChangeAspect="1"/>
          </p:cNvPicPr>
          <p:nvPr/>
        </p:nvPicPr>
        <p:blipFill>
          <a:blip r:embed="rId3">
            <a:extLst/>
          </a:blip>
          <a:stretch>
            <a:fillRect/>
          </a:stretch>
        </p:blipFill>
        <p:spPr>
          <a:xfrm>
            <a:off x="5436096" y="2115024"/>
            <a:ext cx="3549352" cy="2682128"/>
          </a:xfrm>
          <a:prstGeom prst="rect">
            <a:avLst/>
          </a:prstGeom>
          <a:ln w="12700">
            <a:miter lim="400000"/>
          </a:ln>
        </p:spPr>
      </p:pic>
      <p:sp>
        <p:nvSpPr>
          <p:cNvPr id="269" name="Прямоугольник 3"/>
          <p:cNvSpPr txBox="1"/>
          <p:nvPr/>
        </p:nvSpPr>
        <p:spPr>
          <a:xfrm>
            <a:off x="369247" y="1700808"/>
            <a:ext cx="4805105" cy="4884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400">
                <a:latin typeface="Arial"/>
                <a:ea typeface="Arial"/>
                <a:cs typeface="Arial"/>
                <a:sym typeface="Arial"/>
              </a:defRPr>
            </a:pPr>
            <a:r>
              <a:t>The new programs mash up work done by human minds. What’s innovative is that the mashup process has become guided and constrained, so that the results are usable and often striking. This is a significant achievement and worth celebrating – but it can be thought of as illuminating previously hidden concordances between human creations, rather than as the invention of a new mind.</a:t>
            </a:r>
          </a:p>
          <a:p>
            <a:pPr algn="just">
              <a:defRPr>
                <a:latin typeface="Arial"/>
                <a:ea typeface="Arial"/>
                <a:cs typeface="Arial"/>
                <a:sym typeface="Arial"/>
              </a:defRPr>
            </a:pPr>
          </a:p>
          <a:p>
            <a:pPr algn="r">
              <a:defRPr i="1">
                <a:latin typeface="Arial"/>
                <a:ea typeface="Arial"/>
                <a:cs typeface="Arial"/>
                <a:sym typeface="Arial"/>
              </a:defRPr>
            </a:pPr>
            <a:r>
              <a:t>There is no A.I. (2023)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Заголовок 1"/>
          <p:cNvSpPr txBox="1"/>
          <p:nvPr>
            <p:ph type="title"/>
          </p:nvPr>
        </p:nvSpPr>
        <p:spPr>
          <a:xfrm>
            <a:off x="251519" y="228600"/>
            <a:ext cx="8712970" cy="990600"/>
          </a:xfrm>
          <a:prstGeom prst="rect">
            <a:avLst/>
          </a:prstGeom>
        </p:spPr>
        <p:txBody>
          <a:bodyPr/>
          <a:lstStyle>
            <a:lvl1pPr algn="ctr">
              <a:defRPr sz="4000">
                <a:solidFill>
                  <a:srgbClr val="000000"/>
                </a:solidFill>
                <a:latin typeface="Arial"/>
                <a:ea typeface="Arial"/>
                <a:cs typeface="Arial"/>
                <a:sym typeface="Arial"/>
              </a:defRPr>
            </a:lvl1pPr>
          </a:lstStyle>
          <a:p>
            <a:pPr/>
            <a:r>
              <a:t>Openness and Closeness of Thinking</a:t>
            </a:r>
          </a:p>
        </p:txBody>
      </p:sp>
      <p:pic>
        <p:nvPicPr>
          <p:cNvPr id="274" name="Содержимое 3" descr="Содержимое 3"/>
          <p:cNvPicPr>
            <a:picLocks noChangeAspect="1"/>
          </p:cNvPicPr>
          <p:nvPr/>
        </p:nvPicPr>
        <p:blipFill>
          <a:blip r:embed="rId3">
            <a:extLst/>
          </a:blip>
          <a:stretch>
            <a:fillRect/>
          </a:stretch>
        </p:blipFill>
        <p:spPr>
          <a:xfrm>
            <a:off x="4788024" y="1916832"/>
            <a:ext cx="4032449" cy="3971962"/>
          </a:xfrm>
          <a:prstGeom prst="rect">
            <a:avLst/>
          </a:prstGeom>
          <a:ln w="12700">
            <a:miter lim="400000"/>
          </a:ln>
        </p:spPr>
      </p:pic>
      <p:pic>
        <p:nvPicPr>
          <p:cNvPr id="275" name="Рисунок 4" descr="Рисунок 4"/>
          <p:cNvPicPr>
            <a:picLocks noChangeAspect="1"/>
          </p:cNvPicPr>
          <p:nvPr/>
        </p:nvPicPr>
        <p:blipFill>
          <a:blip r:embed="rId4">
            <a:extLst/>
          </a:blip>
          <a:stretch>
            <a:fillRect/>
          </a:stretch>
        </p:blipFill>
        <p:spPr>
          <a:xfrm>
            <a:off x="1165455" y="2276872"/>
            <a:ext cx="3528393" cy="352839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Заголовок 1"/>
          <p:cNvSpPr txBox="1"/>
          <p:nvPr>
            <p:ph type="title"/>
          </p:nvPr>
        </p:nvSpPr>
        <p:spPr>
          <a:prstGeom prst="rect">
            <a:avLst/>
          </a:prstGeom>
        </p:spPr>
        <p:txBody>
          <a:bodyPr/>
          <a:lstStyle>
            <a:lvl1pPr algn="ctr">
              <a:defRPr sz="3600">
                <a:solidFill>
                  <a:srgbClr val="000000"/>
                </a:solidFill>
                <a:latin typeface="Arial"/>
                <a:ea typeface="Arial"/>
                <a:cs typeface="Arial"/>
                <a:sym typeface="Arial"/>
              </a:defRPr>
            </a:lvl1pPr>
          </a:lstStyle>
          <a:p>
            <a:pPr/>
            <a:r>
              <a:t>Linear and Non-linear thinking</a:t>
            </a:r>
          </a:p>
        </p:txBody>
      </p:sp>
      <p:pic>
        <p:nvPicPr>
          <p:cNvPr id="280" name="Содержимое 5" descr="Содержимое 5"/>
          <p:cNvPicPr>
            <a:picLocks noChangeAspect="1"/>
          </p:cNvPicPr>
          <p:nvPr/>
        </p:nvPicPr>
        <p:blipFill>
          <a:blip r:embed="rId3">
            <a:extLst/>
          </a:blip>
          <a:stretch>
            <a:fillRect/>
          </a:stretch>
        </p:blipFill>
        <p:spPr>
          <a:xfrm>
            <a:off x="1259632" y="2132856"/>
            <a:ext cx="6912769" cy="361895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Заголовок 1"/>
          <p:cNvSpPr txBox="1"/>
          <p:nvPr>
            <p:ph type="title"/>
          </p:nvPr>
        </p:nvSpPr>
        <p:spPr>
          <a:prstGeom prst="rect">
            <a:avLst/>
          </a:prstGeom>
        </p:spPr>
        <p:txBody>
          <a:bodyPr/>
          <a:lstStyle>
            <a:lvl1pPr algn="ctr">
              <a:defRPr sz="3600">
                <a:solidFill>
                  <a:srgbClr val="000000"/>
                </a:solidFill>
                <a:latin typeface="Arial"/>
                <a:ea typeface="Arial"/>
                <a:cs typeface="Arial"/>
                <a:sym typeface="Arial"/>
              </a:defRPr>
            </a:lvl1pPr>
          </a:lstStyle>
          <a:p>
            <a:pPr/>
            <a:r>
              <a:t>Linear and Non-linear thinking</a:t>
            </a:r>
          </a:p>
        </p:txBody>
      </p:sp>
      <p:pic>
        <p:nvPicPr>
          <p:cNvPr id="285" name="Содержимое 6" descr="Содержимое 6"/>
          <p:cNvPicPr>
            <a:picLocks noChangeAspect="1"/>
          </p:cNvPicPr>
          <p:nvPr/>
        </p:nvPicPr>
        <p:blipFill>
          <a:blip r:embed="rId3">
            <a:extLst/>
          </a:blip>
          <a:stretch>
            <a:fillRect/>
          </a:stretch>
        </p:blipFill>
        <p:spPr>
          <a:xfrm>
            <a:off x="251519" y="2492896"/>
            <a:ext cx="8628096" cy="331236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Содержимое 2"/>
          <p:cNvSpPr txBox="1"/>
          <p:nvPr>
            <p:ph type="body" idx="1"/>
          </p:nvPr>
        </p:nvSpPr>
        <p:spPr>
          <a:xfrm>
            <a:off x="628651" y="1700808"/>
            <a:ext cx="7886701" cy="4855158"/>
          </a:xfrm>
          <a:prstGeom prst="rect">
            <a:avLst/>
          </a:prstGeom>
        </p:spPr>
        <p:txBody>
          <a:bodyPr/>
          <a:lstStyle/>
          <a:p>
            <a:pPr marL="319087" indent="-319087">
              <a:lnSpc>
                <a:spcPct val="80000"/>
              </a:lnSpc>
              <a:buClrTx/>
              <a:buChar char="➢"/>
              <a:defRPr sz="2500">
                <a:latin typeface="Arial"/>
                <a:ea typeface="Arial"/>
                <a:cs typeface="Arial"/>
                <a:sym typeface="Arial"/>
              </a:defRPr>
            </a:pPr>
            <a:r>
              <a:t>AI does not create knowledge, it processes information</a:t>
            </a:r>
            <a:endParaRPr sz="2600"/>
          </a:p>
          <a:p>
            <a:pPr marL="319087" indent="-319087">
              <a:lnSpc>
                <a:spcPct val="80000"/>
              </a:lnSpc>
              <a:buClrTx/>
              <a:buChar char="➢"/>
              <a:defRPr sz="2500">
                <a:latin typeface="Arial"/>
                <a:ea typeface="Arial"/>
                <a:cs typeface="Arial"/>
                <a:sym typeface="Arial"/>
              </a:defRPr>
            </a:pPr>
            <a:r>
              <a:t>AI does not “think”, it performs programmed operations, imitating or following a human person</a:t>
            </a:r>
            <a:endParaRPr sz="2600"/>
          </a:p>
          <a:p>
            <a:pPr marL="319087" indent="-319087">
              <a:lnSpc>
                <a:spcPct val="80000"/>
              </a:lnSpc>
              <a:buClrTx/>
              <a:buChar char="➢"/>
              <a:defRPr sz="2500">
                <a:latin typeface="Arial"/>
                <a:ea typeface="Arial"/>
                <a:cs typeface="Arial"/>
                <a:sym typeface="Arial"/>
              </a:defRPr>
            </a:pPr>
            <a:r>
              <a:t>Openness is a specific feature of human existence and thinking, inaccessible to AI</a:t>
            </a:r>
            <a:endParaRPr sz="2600"/>
          </a:p>
          <a:p>
            <a:pPr marL="319087" indent="-319087">
              <a:lnSpc>
                <a:spcPct val="80000"/>
              </a:lnSpc>
              <a:buClrTx/>
              <a:buChar char="➢"/>
              <a:defRPr sz="2500">
                <a:latin typeface="Arial"/>
                <a:ea typeface="Arial"/>
                <a:cs typeface="Arial"/>
                <a:sym typeface="Arial"/>
              </a:defRPr>
            </a:pPr>
            <a:r>
              <a:t>The value-moral aspect of knowledge is becoming more relevant: the threat does not come from AI, but from the peculiarities of its use as a means to achieve certain human goals</a:t>
            </a:r>
            <a:endParaRPr sz="2600"/>
          </a:p>
          <a:p>
            <a:pPr marL="319087" indent="-319087">
              <a:lnSpc>
                <a:spcPct val="80000"/>
              </a:lnSpc>
              <a:buClrTx/>
              <a:buChar char="➢"/>
              <a:defRPr sz="2500"/>
            </a:pPr>
            <a:r>
              <a:t>Humanist values gain more importance, as the threat lies in our inability to be human and to control AI</a:t>
            </a:r>
          </a:p>
        </p:txBody>
      </p:sp>
      <p:sp>
        <p:nvSpPr>
          <p:cNvPr id="290" name="Номер слайда 3"/>
          <p:cNvSpPr txBox="1"/>
          <p:nvPr>
            <p:ph type="sldNum" sz="quarter" idx="4294967295"/>
          </p:nvPr>
        </p:nvSpPr>
        <p:spPr>
          <a:xfrm>
            <a:off x="140482" y="1271905"/>
            <a:ext cx="252436" cy="243841"/>
          </a:xfrm>
          <a:prstGeom prst="rect">
            <a:avLst/>
          </a:prstGeom>
          <a:extLst>
            <a:ext uri="{C572A759-6A51-4108-AA02-DFA0A04FC94B}">
              <ma14:wrappingTextBoxFlag xmlns:ma14="http://schemas.microsoft.com/office/mac/drawingml/2011/main" val="1"/>
            </a:ext>
          </a:extLst>
        </p:spPr>
        <p:txBody>
          <a:bodyPr/>
          <a:lstStyle>
            <a:lvl1pPr>
              <a:lnSpc>
                <a:spcPct val="80000"/>
              </a:lnSpc>
              <a:defRPr sz="1100"/>
            </a:lvl1pPr>
          </a:lstStyle>
          <a:p>
            <a:pPr/>
            <a:fld id="{86CB4B4D-7CA3-9044-876B-883B54F8677D}" type="slidenum"/>
          </a:p>
        </p:txBody>
      </p:sp>
      <p:sp>
        <p:nvSpPr>
          <p:cNvPr id="291" name="Rectangle 2"/>
          <p:cNvSpPr txBox="1"/>
          <p:nvPr/>
        </p:nvSpPr>
        <p:spPr>
          <a:xfrm>
            <a:off x="227399" y="-99393"/>
            <a:ext cx="8761209" cy="1521475"/>
          </a:xfrm>
          <a:prstGeom prst="rect">
            <a:avLst/>
          </a:prstGeom>
          <a:ln w="12700">
            <a:miter lim="400000"/>
          </a:ln>
          <a:extLst>
            <a:ext uri="{C572A759-6A51-4108-AA02-DFA0A04FC94B}">
              <ma14:wrappingTextBoxFlag xmlns:ma14="http://schemas.microsoft.com/office/mac/drawingml/2011/main" val="1"/>
            </a:ext>
          </a:extLst>
        </p:spPr>
        <p:txBody>
          <a:bodyPr lIns="47889" tIns="47889" rIns="47889" bIns="47889" anchor="ctr">
            <a:normAutofit fontScale="100000" lnSpcReduction="0"/>
          </a:bodyPr>
          <a:lstStyle>
            <a:lvl1pPr algn="ctr">
              <a:lnSpc>
                <a:spcPct val="90000"/>
              </a:lnSpc>
              <a:defRPr sz="4000">
                <a:latin typeface="Arial"/>
                <a:ea typeface="Arial"/>
                <a:cs typeface="Arial"/>
                <a:sym typeface="Arial"/>
              </a:defRPr>
            </a:lvl1pPr>
          </a:lstStyle>
          <a:p>
            <a:pPr/>
            <a:r>
              <a:t>AI and the perspectives of humanism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Заголовок 1"/>
          <p:cNvSpPr txBox="1"/>
          <p:nvPr>
            <p:ph type="title"/>
          </p:nvPr>
        </p:nvSpPr>
        <p:spPr>
          <a:xfrm>
            <a:off x="612775" y="116632"/>
            <a:ext cx="8153400" cy="990601"/>
          </a:xfrm>
          <a:prstGeom prst="rect">
            <a:avLst/>
          </a:prstGeom>
        </p:spPr>
        <p:txBody>
          <a:bodyPr/>
          <a:lstStyle/>
          <a:p>
            <a:pPr algn="ctr" defTabSz="795527">
              <a:spcBef>
                <a:spcPts val="600"/>
              </a:spcBef>
              <a:defRPr sz="3132">
                <a:solidFill>
                  <a:srgbClr val="000000"/>
                </a:solidFill>
                <a:latin typeface="Arial"/>
                <a:ea typeface="Arial"/>
                <a:cs typeface="Arial"/>
                <a:sym typeface="Arial"/>
              </a:defRPr>
            </a:pPr>
            <a:r>
              <a:t>The place and role of humans </a:t>
            </a:r>
            <a:br/>
            <a:r>
              <a:t>in the age of Generative AI</a:t>
            </a:r>
          </a:p>
        </p:txBody>
      </p:sp>
      <p:sp>
        <p:nvSpPr>
          <p:cNvPr id="296" name="Содержимое 2"/>
          <p:cNvSpPr txBox="1"/>
          <p:nvPr>
            <p:ph type="body" sz="half" idx="1"/>
          </p:nvPr>
        </p:nvSpPr>
        <p:spPr>
          <a:xfrm>
            <a:off x="611560" y="3284983"/>
            <a:ext cx="8153401" cy="3055642"/>
          </a:xfrm>
          <a:prstGeom prst="rect">
            <a:avLst/>
          </a:prstGeom>
        </p:spPr>
        <p:txBody>
          <a:bodyPr/>
          <a:lstStyle>
            <a:lvl1pPr algn="ctr">
              <a:buSzTx/>
              <a:buFont typeface="Wingdings"/>
              <a:buNone/>
              <a:defRPr sz="4800">
                <a:latin typeface="Arial"/>
                <a:ea typeface="Arial"/>
                <a:cs typeface="Arial"/>
                <a:sym typeface="Arial"/>
              </a:defRPr>
            </a:lvl1pPr>
          </a:lstStyle>
          <a:p>
            <a:pPr/>
            <a:r>
              <a:t>Thanks for your attention!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Заголовок 1"/>
          <p:cNvSpPr txBox="1"/>
          <p:nvPr>
            <p:ph type="title"/>
          </p:nvPr>
        </p:nvSpPr>
        <p:spPr>
          <a:xfrm>
            <a:off x="395536" y="260647"/>
            <a:ext cx="8229601" cy="850106"/>
          </a:xfrm>
          <a:prstGeom prst="rect">
            <a:avLst/>
          </a:prstGeom>
        </p:spPr>
        <p:txBody>
          <a:bodyPr/>
          <a:lstStyle>
            <a:lvl1pPr algn="ctr">
              <a:defRPr sz="4000">
                <a:solidFill>
                  <a:srgbClr val="000000"/>
                </a:solidFill>
                <a:latin typeface="Arial"/>
                <a:ea typeface="Arial"/>
                <a:cs typeface="Arial"/>
                <a:sym typeface="Arial"/>
              </a:defRPr>
            </a:lvl1pPr>
          </a:lstStyle>
          <a:p>
            <a:pPr/>
            <a:r>
              <a:t>The Challenges of Generative A.I.</a:t>
            </a:r>
          </a:p>
        </p:txBody>
      </p:sp>
      <p:pic>
        <p:nvPicPr>
          <p:cNvPr id="211" name="Содержимое 5" descr="Содержимое 5"/>
          <p:cNvPicPr>
            <a:picLocks noChangeAspect="1"/>
          </p:cNvPicPr>
          <p:nvPr/>
        </p:nvPicPr>
        <p:blipFill>
          <a:blip r:embed="rId3">
            <a:extLst/>
          </a:blip>
          <a:stretch>
            <a:fillRect/>
          </a:stretch>
        </p:blipFill>
        <p:spPr>
          <a:xfrm>
            <a:off x="1907703" y="1916832"/>
            <a:ext cx="5544617" cy="2772308"/>
          </a:xfrm>
          <a:prstGeom prst="rect">
            <a:avLst/>
          </a:prstGeom>
          <a:ln w="12700">
            <a:miter lim="400000"/>
          </a:ln>
        </p:spPr>
      </p:pic>
      <p:sp>
        <p:nvSpPr>
          <p:cNvPr id="212" name="Прямоугольник 6"/>
          <p:cNvSpPr txBox="1"/>
          <p:nvPr/>
        </p:nvSpPr>
        <p:spPr>
          <a:xfrm>
            <a:off x="513263" y="4955683"/>
            <a:ext cx="8117473" cy="14878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3200">
                <a:latin typeface="Arial"/>
                <a:ea typeface="Arial"/>
                <a:cs typeface="Arial"/>
                <a:sym typeface="Arial"/>
              </a:defRPr>
            </a:pPr>
            <a:r>
              <a:t> Possible human extinction?</a:t>
            </a:r>
          </a:p>
          <a:p>
            <a:pPr>
              <a:buSzPct val="100000"/>
              <a:buFont typeface="Arial"/>
              <a:buChar char="•"/>
              <a:defRPr sz="3200">
                <a:latin typeface="Arial"/>
                <a:ea typeface="Arial"/>
                <a:cs typeface="Arial"/>
                <a:sym typeface="Arial"/>
              </a:defRPr>
            </a:pPr>
            <a:r>
              <a:t> Inability to control A.I.</a:t>
            </a:r>
          </a:p>
          <a:p>
            <a:pPr>
              <a:buSzPct val="100000"/>
              <a:buFont typeface="Arial"/>
              <a:buChar char="•"/>
              <a:defRPr sz="3200">
                <a:latin typeface="Arial"/>
                <a:ea typeface="Arial"/>
                <a:cs typeface="Arial"/>
                <a:sym typeface="Arial"/>
              </a:defRPr>
            </a:pPr>
            <a:r>
              <a:t> The threat of unemployment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Заголовок 1"/>
          <p:cNvSpPr txBox="1"/>
          <p:nvPr>
            <p:ph type="title"/>
          </p:nvPr>
        </p:nvSpPr>
        <p:spPr>
          <a:xfrm>
            <a:off x="205680" y="202630"/>
            <a:ext cx="8686801" cy="850105"/>
          </a:xfrm>
          <a:prstGeom prst="rect">
            <a:avLst/>
          </a:prstGeom>
        </p:spPr>
        <p:txBody>
          <a:bodyPr/>
          <a:lstStyle>
            <a:lvl1pPr algn="ctr">
              <a:defRPr sz="4000">
                <a:solidFill>
                  <a:srgbClr val="000000"/>
                </a:solidFill>
                <a:latin typeface="Arial"/>
                <a:ea typeface="Arial"/>
                <a:cs typeface="Arial"/>
                <a:sym typeface="Arial"/>
              </a:defRPr>
            </a:lvl1pPr>
          </a:lstStyle>
          <a:p>
            <a:pPr/>
            <a:r>
              <a:t>Jobs A.I. can replace in 20 / 50 years</a:t>
            </a:r>
          </a:p>
        </p:txBody>
      </p:sp>
      <p:pic>
        <p:nvPicPr>
          <p:cNvPr id="217" name="Содержимое 5" descr="Содержимое 5"/>
          <p:cNvPicPr>
            <a:picLocks noChangeAspect="1"/>
          </p:cNvPicPr>
          <p:nvPr/>
        </p:nvPicPr>
        <p:blipFill>
          <a:blip r:embed="rId3">
            <a:extLst/>
          </a:blip>
          <a:stretch>
            <a:fillRect/>
          </a:stretch>
        </p:blipFill>
        <p:spPr>
          <a:xfrm>
            <a:off x="2051719" y="1700808"/>
            <a:ext cx="5126875" cy="2883397"/>
          </a:xfrm>
          <a:prstGeom prst="rect">
            <a:avLst/>
          </a:prstGeom>
          <a:ln w="12700">
            <a:miter lim="400000"/>
          </a:ln>
        </p:spPr>
      </p:pic>
      <p:sp>
        <p:nvSpPr>
          <p:cNvPr id="218" name="Прямоугольник 3"/>
          <p:cNvSpPr txBox="1"/>
          <p:nvPr/>
        </p:nvSpPr>
        <p:spPr>
          <a:xfrm>
            <a:off x="513263" y="4941168"/>
            <a:ext cx="8117473" cy="14878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3200">
                <a:latin typeface="Arial"/>
                <a:ea typeface="Arial"/>
                <a:cs typeface="Arial"/>
                <a:sym typeface="Arial"/>
              </a:defRPr>
            </a:pPr>
            <a:r>
              <a:t> 60% / 90% of truck drivers</a:t>
            </a:r>
          </a:p>
          <a:p>
            <a:pPr>
              <a:buSzPct val="100000"/>
              <a:buFont typeface="Arial"/>
              <a:buChar char="•"/>
              <a:defRPr sz="3200">
                <a:latin typeface="Arial"/>
                <a:ea typeface="Arial"/>
                <a:cs typeface="Arial"/>
                <a:sym typeface="Arial"/>
              </a:defRPr>
            </a:pPr>
            <a:r>
              <a:t> 20% / 50% of surgeons</a:t>
            </a:r>
          </a:p>
          <a:p>
            <a:pPr>
              <a:buSzPct val="100000"/>
              <a:buFont typeface="Arial"/>
              <a:buChar char="•"/>
              <a:defRPr sz="3200">
                <a:latin typeface="Arial"/>
                <a:ea typeface="Arial"/>
                <a:cs typeface="Arial"/>
                <a:sym typeface="Arial"/>
              </a:defRPr>
            </a:pPr>
            <a:r>
              <a:t> 50% / 80% of retail salespersons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Заголовок 1"/>
          <p:cNvSpPr txBox="1"/>
          <p:nvPr>
            <p:ph type="title"/>
          </p:nvPr>
        </p:nvSpPr>
        <p:spPr>
          <a:xfrm>
            <a:off x="205680" y="202630"/>
            <a:ext cx="8686801" cy="850105"/>
          </a:xfrm>
          <a:prstGeom prst="rect">
            <a:avLst/>
          </a:prstGeom>
        </p:spPr>
        <p:txBody>
          <a:bodyPr/>
          <a:lstStyle>
            <a:lvl1pPr algn="ctr">
              <a:defRPr sz="4000">
                <a:solidFill>
                  <a:srgbClr val="000000"/>
                </a:solidFill>
                <a:latin typeface="Arial"/>
                <a:ea typeface="Arial"/>
                <a:cs typeface="Arial"/>
                <a:sym typeface="Arial"/>
              </a:defRPr>
            </a:lvl1pPr>
          </a:lstStyle>
          <a:p>
            <a:pPr/>
            <a:r>
              <a:t>Dataism and The End of Humanity </a:t>
            </a:r>
          </a:p>
        </p:txBody>
      </p:sp>
      <p:pic>
        <p:nvPicPr>
          <p:cNvPr id="223" name="Содержимое 5" descr="Содержимое 5"/>
          <p:cNvPicPr>
            <a:picLocks noChangeAspect="1"/>
          </p:cNvPicPr>
          <p:nvPr/>
        </p:nvPicPr>
        <p:blipFill>
          <a:blip r:embed="rId3">
            <a:extLst/>
          </a:blip>
          <a:stretch>
            <a:fillRect/>
          </a:stretch>
        </p:blipFill>
        <p:spPr>
          <a:xfrm>
            <a:off x="323527" y="1844824"/>
            <a:ext cx="2419470" cy="4320481"/>
          </a:xfrm>
          <a:prstGeom prst="rect">
            <a:avLst/>
          </a:prstGeom>
          <a:ln w="12700">
            <a:miter lim="400000"/>
          </a:ln>
        </p:spPr>
      </p:pic>
      <p:sp>
        <p:nvSpPr>
          <p:cNvPr id="224" name="Прямоугольник 3"/>
          <p:cNvSpPr txBox="1"/>
          <p:nvPr/>
        </p:nvSpPr>
        <p:spPr>
          <a:xfrm>
            <a:off x="3105551" y="1844824"/>
            <a:ext cx="5525185" cy="43072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3200">
                <a:latin typeface="Arial"/>
                <a:ea typeface="Arial"/>
                <a:cs typeface="Arial"/>
                <a:sym typeface="Arial"/>
              </a:defRPr>
            </a:pPr>
            <a:r>
              <a:t> AI is learning to do everything, humans are becoming obsolete for the future</a:t>
            </a:r>
          </a:p>
          <a:p>
            <a:pPr>
              <a:buSzPct val="100000"/>
              <a:buFont typeface="Arial"/>
              <a:buChar char="•"/>
              <a:defRPr sz="3200">
                <a:latin typeface="Arial"/>
                <a:ea typeface="Arial"/>
                <a:cs typeface="Arial"/>
                <a:sym typeface="Arial"/>
              </a:defRPr>
            </a:pPr>
            <a:r>
              <a:t> “Dataism”: data is everything; who controls data, controls the future</a:t>
            </a:r>
          </a:p>
          <a:p>
            <a:pPr>
              <a:buSzPct val="100000"/>
              <a:buFont typeface="Arial"/>
              <a:buChar char="•"/>
              <a:defRPr sz="3200">
                <a:latin typeface="Arial"/>
                <a:ea typeface="Arial"/>
                <a:cs typeface="Arial"/>
                <a:sym typeface="Arial"/>
              </a:defRPr>
            </a:pPr>
            <a:r>
              <a:t> “Transhumanism” and cyborgs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Заголовок 1"/>
          <p:cNvSpPr txBox="1"/>
          <p:nvPr>
            <p:ph type="title"/>
          </p:nvPr>
        </p:nvSpPr>
        <p:spPr>
          <a:prstGeom prst="rect">
            <a:avLst/>
          </a:prstGeom>
        </p:spPr>
        <p:txBody>
          <a:bodyPr/>
          <a:lstStyle/>
          <a:p>
            <a:pPr algn="ctr">
              <a:defRPr>
                <a:solidFill>
                  <a:srgbClr val="000000"/>
                </a:solidFill>
                <a:latin typeface="Arial"/>
                <a:ea typeface="Arial"/>
                <a:cs typeface="Arial"/>
                <a:sym typeface="Arial"/>
              </a:defRPr>
            </a:pPr>
            <a:r>
              <a:t>Charles Babbage</a:t>
            </a:r>
            <a:r>
              <a:t> (1791 - 1871)</a:t>
            </a:r>
          </a:p>
        </p:txBody>
      </p:sp>
      <p:pic>
        <p:nvPicPr>
          <p:cNvPr id="229" name="Picture 4" descr="Picture 4"/>
          <p:cNvPicPr>
            <a:picLocks noChangeAspect="1"/>
          </p:cNvPicPr>
          <p:nvPr/>
        </p:nvPicPr>
        <p:blipFill>
          <a:blip r:embed="rId3">
            <a:extLst/>
          </a:blip>
          <a:stretch>
            <a:fillRect/>
          </a:stretch>
        </p:blipFill>
        <p:spPr>
          <a:xfrm>
            <a:off x="6084168" y="1988840"/>
            <a:ext cx="2597446" cy="3079269"/>
          </a:xfrm>
          <a:prstGeom prst="rect">
            <a:avLst/>
          </a:prstGeom>
          <a:ln w="12700">
            <a:miter lim="400000"/>
          </a:ln>
        </p:spPr>
      </p:pic>
      <p:sp>
        <p:nvSpPr>
          <p:cNvPr id="230" name="Прямоугольник 3"/>
          <p:cNvSpPr txBox="1"/>
          <p:nvPr/>
        </p:nvSpPr>
        <p:spPr>
          <a:xfrm>
            <a:off x="513263" y="1844824"/>
            <a:ext cx="5021129" cy="4084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400">
                <a:latin typeface="Arial"/>
                <a:ea typeface="Arial"/>
                <a:cs typeface="Arial"/>
                <a:sym typeface="Arial"/>
              </a:defRPr>
            </a:pPr>
            <a:r>
              <a:t>One great advantage which we may derive from machinery is from the check which it affords against the inattention, the idleness, or the dishonesty of human agents. Few occupations are more wearisome than counting a series of repetitions of the same fact…</a:t>
            </a:r>
          </a:p>
          <a:p>
            <a:pPr algn="just">
              <a:defRPr sz="2400">
                <a:latin typeface="Arial"/>
                <a:ea typeface="Arial"/>
                <a:cs typeface="Arial"/>
                <a:sym typeface="Arial"/>
              </a:defRPr>
            </a:pPr>
          </a:p>
          <a:p>
            <a:pPr algn="just">
              <a:defRPr>
                <a:latin typeface="Arial"/>
                <a:ea typeface="Arial"/>
                <a:cs typeface="Arial"/>
                <a:sym typeface="Arial"/>
              </a:defRPr>
            </a:pPr>
          </a:p>
          <a:p>
            <a:pPr algn="r">
              <a:defRPr i="1">
                <a:latin typeface="Arial"/>
                <a:ea typeface="Arial"/>
                <a:cs typeface="Arial"/>
                <a:sym typeface="Arial"/>
              </a:defRPr>
            </a:pPr>
            <a:r>
              <a:t>On the Economy of Machinery and Manufactures (1832), p. 54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Заголовок 1"/>
          <p:cNvSpPr txBox="1"/>
          <p:nvPr>
            <p:ph type="title"/>
          </p:nvPr>
        </p:nvSpPr>
        <p:spPr>
          <a:xfrm>
            <a:off x="1043608" y="228600"/>
            <a:ext cx="7704857" cy="990600"/>
          </a:xfrm>
          <a:prstGeom prst="rect">
            <a:avLst/>
          </a:prstGeom>
        </p:spPr>
        <p:txBody>
          <a:bodyPr/>
          <a:lstStyle>
            <a:lvl1pPr>
              <a:defRPr sz="4000">
                <a:solidFill>
                  <a:srgbClr val="000000"/>
                </a:solidFill>
                <a:latin typeface="Arial"/>
                <a:ea typeface="Arial"/>
                <a:cs typeface="Arial"/>
                <a:sym typeface="Arial"/>
              </a:defRPr>
            </a:lvl1pPr>
          </a:lstStyle>
          <a:p>
            <a:pPr/>
            <a:r>
              <a:t>When Computers were Human</a:t>
            </a:r>
          </a:p>
        </p:txBody>
      </p:sp>
      <p:pic>
        <p:nvPicPr>
          <p:cNvPr id="235" name="Picture 2" descr="Picture 2"/>
          <p:cNvPicPr>
            <a:picLocks noChangeAspect="1"/>
          </p:cNvPicPr>
          <p:nvPr/>
        </p:nvPicPr>
        <p:blipFill>
          <a:blip r:embed="rId3">
            <a:extLst/>
          </a:blip>
          <a:stretch>
            <a:fillRect/>
          </a:stretch>
        </p:blipFill>
        <p:spPr>
          <a:xfrm>
            <a:off x="1763688" y="1628799"/>
            <a:ext cx="5688632" cy="445197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Заголовок 1"/>
          <p:cNvSpPr txBox="1"/>
          <p:nvPr>
            <p:ph type="title"/>
          </p:nvPr>
        </p:nvSpPr>
        <p:spPr>
          <a:xfrm>
            <a:off x="611560" y="188639"/>
            <a:ext cx="8153401" cy="990601"/>
          </a:xfrm>
          <a:prstGeom prst="rect">
            <a:avLst/>
          </a:prstGeom>
        </p:spPr>
        <p:txBody>
          <a:bodyPr/>
          <a:lstStyle>
            <a:lvl1pPr algn="ctr">
              <a:defRPr>
                <a:solidFill>
                  <a:srgbClr val="000000"/>
                </a:solidFill>
                <a:latin typeface="Arial"/>
                <a:ea typeface="Arial"/>
                <a:cs typeface="Arial"/>
                <a:sym typeface="Arial"/>
              </a:defRPr>
            </a:lvl1pPr>
          </a:lstStyle>
          <a:p>
            <a:pPr/>
            <a:r>
              <a:t>Can a machine think?</a:t>
            </a:r>
          </a:p>
        </p:txBody>
      </p:sp>
      <p:pic>
        <p:nvPicPr>
          <p:cNvPr id="240" name="Picture 2" descr="Picture 2"/>
          <p:cNvPicPr>
            <a:picLocks noChangeAspect="1"/>
          </p:cNvPicPr>
          <p:nvPr/>
        </p:nvPicPr>
        <p:blipFill>
          <a:blip r:embed="rId3">
            <a:extLst/>
          </a:blip>
          <a:stretch>
            <a:fillRect/>
          </a:stretch>
        </p:blipFill>
        <p:spPr>
          <a:xfrm>
            <a:off x="1331640" y="2058323"/>
            <a:ext cx="6426116" cy="38189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Заголовок 1"/>
          <p:cNvSpPr txBox="1"/>
          <p:nvPr>
            <p:ph type="title"/>
          </p:nvPr>
        </p:nvSpPr>
        <p:spPr>
          <a:xfrm>
            <a:off x="357708" y="-56803"/>
            <a:ext cx="7886701" cy="1325563"/>
          </a:xfrm>
          <a:prstGeom prst="rect">
            <a:avLst/>
          </a:prstGeom>
        </p:spPr>
        <p:txBody>
          <a:bodyPr/>
          <a:lstStyle>
            <a:lvl1pPr algn="ctr">
              <a:defRPr sz="4000">
                <a:solidFill>
                  <a:srgbClr val="000000"/>
                </a:solidFill>
                <a:latin typeface="Arial"/>
                <a:ea typeface="Arial"/>
                <a:cs typeface="Arial"/>
                <a:sym typeface="Arial"/>
              </a:defRPr>
            </a:lvl1pPr>
          </a:lstStyle>
          <a:p>
            <a:pPr/>
            <a:r>
              <a:t>Joseph Weizenbaum (1923-2008)</a:t>
            </a:r>
          </a:p>
        </p:txBody>
      </p:sp>
      <p:sp>
        <p:nvSpPr>
          <p:cNvPr id="245" name="Прямоугольник 3"/>
          <p:cNvSpPr txBox="1"/>
          <p:nvPr/>
        </p:nvSpPr>
        <p:spPr>
          <a:xfrm>
            <a:off x="3393585" y="1845979"/>
            <a:ext cx="5165145" cy="4351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a:latin typeface="Arial"/>
                <a:ea typeface="Arial"/>
                <a:cs typeface="Arial"/>
                <a:sym typeface="Arial"/>
              </a:defRPr>
            </a:pPr>
            <a:r>
              <a:t>«</a:t>
            </a:r>
            <a:r>
              <a:t>I shall argue that an entirely too simplistic notion of intelligence has dominated both popular and scientific thought, and that this notion is, in part, responsible for permitting artificial intelligence's perverse grand fantasy to grow. I shall argue that an organism is defined, in large part, by the problems it faces. Man faces problems no machine could possibly be made to face. Man is not a machine. I shall argue that, although man most certainly processes information, he does not necessarily process it in the way computers do. Computers and men are not species of the same genus.</a:t>
            </a:r>
            <a:r>
              <a:t>»</a:t>
            </a:r>
          </a:p>
          <a:p>
            <a:pPr algn="just">
              <a:defRPr>
                <a:latin typeface="Arial"/>
                <a:ea typeface="Arial"/>
                <a:cs typeface="Arial"/>
                <a:sym typeface="Arial"/>
              </a:defRPr>
            </a:pPr>
          </a:p>
          <a:p>
            <a:pPr algn="r">
              <a:defRPr i="1">
                <a:latin typeface="Arial"/>
                <a:ea typeface="Arial"/>
                <a:cs typeface="Arial"/>
                <a:sym typeface="Arial"/>
              </a:defRPr>
            </a:pPr>
            <a:r>
              <a:t>Computer Power and Human Reason: From Judgment to Calculation (1976), p.203</a:t>
            </a:r>
          </a:p>
        </p:txBody>
      </p:sp>
      <p:pic>
        <p:nvPicPr>
          <p:cNvPr id="246" name="Picture 2" descr="Picture 2"/>
          <p:cNvPicPr>
            <a:picLocks noChangeAspect="1"/>
          </p:cNvPicPr>
          <p:nvPr/>
        </p:nvPicPr>
        <p:blipFill>
          <a:blip r:embed="rId3">
            <a:extLst/>
          </a:blip>
          <a:stretch>
            <a:fillRect/>
          </a:stretch>
        </p:blipFill>
        <p:spPr>
          <a:xfrm>
            <a:off x="611561" y="2204864"/>
            <a:ext cx="2505750" cy="278416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Заголовок 1"/>
          <p:cNvSpPr txBox="1"/>
          <p:nvPr>
            <p:ph type="title"/>
          </p:nvPr>
        </p:nvSpPr>
        <p:spPr>
          <a:prstGeom prst="rect">
            <a:avLst/>
          </a:prstGeom>
        </p:spPr>
        <p:txBody>
          <a:bodyPr/>
          <a:lstStyle>
            <a:lvl1pPr algn="ctr">
              <a:defRPr>
                <a:solidFill>
                  <a:srgbClr val="000000"/>
                </a:solidFill>
              </a:defRPr>
            </a:lvl1pPr>
          </a:lstStyle>
          <a:p>
            <a:pPr/>
            <a:r>
              <a:t>Some AI Terminology</a:t>
            </a:r>
          </a:p>
        </p:txBody>
      </p:sp>
      <p:sp>
        <p:nvSpPr>
          <p:cNvPr id="251" name="Rectangle 1"/>
          <p:cNvSpPr txBox="1"/>
          <p:nvPr/>
        </p:nvSpPr>
        <p:spPr>
          <a:xfrm>
            <a:off x="585271" y="2063398"/>
            <a:ext cx="8045465" cy="38833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182563" indent="-182563">
              <a:lnSpc>
                <a:spcPct val="150000"/>
              </a:lnSpc>
              <a:buSzPct val="100000"/>
              <a:buChar char="➢"/>
              <a:defRPr sz="4800">
                <a:latin typeface="Arial"/>
                <a:ea typeface="Arial"/>
                <a:cs typeface="Arial"/>
                <a:sym typeface="Arial"/>
              </a:defRPr>
            </a:pPr>
            <a:r>
              <a:t>Intelligence ≠ Intellect</a:t>
            </a:r>
          </a:p>
          <a:p>
            <a:pPr marL="182563" indent="-182563">
              <a:lnSpc>
                <a:spcPct val="150000"/>
              </a:lnSpc>
              <a:buSzPct val="100000"/>
              <a:buChar char="➢"/>
              <a:defRPr sz="4800">
                <a:latin typeface="Arial"/>
                <a:ea typeface="Arial"/>
                <a:cs typeface="Arial"/>
                <a:sym typeface="Arial"/>
              </a:defRPr>
            </a:pPr>
            <a:r>
              <a:t>Information ≠ knowledge</a:t>
            </a:r>
          </a:p>
          <a:p>
            <a:pPr marL="182563" indent="-182563">
              <a:lnSpc>
                <a:spcPct val="150000"/>
              </a:lnSpc>
              <a:buSzPct val="100000"/>
              <a:buChar char="➢"/>
              <a:defRPr sz="4800">
                <a:latin typeface="Arial"/>
                <a:ea typeface="Arial"/>
                <a:cs typeface="Arial"/>
                <a:sym typeface="Arial"/>
              </a:defRPr>
            </a:pPr>
            <a:r>
              <a:t>Generative ≠ creative</a:t>
            </a:r>
          </a:p>
          <a:p>
            <a:pPr marL="182563" indent="-182563">
              <a:lnSpc>
                <a:spcPct val="150000"/>
              </a:lnSpc>
              <a:buSzPct val="100000"/>
              <a:buChar char="➢"/>
              <a:defRPr sz="4800">
                <a:latin typeface="Arial"/>
                <a:ea typeface="Arial"/>
                <a:cs typeface="Arial"/>
                <a:sym typeface="Arial"/>
              </a:defRPr>
            </a:pPr>
            <a:r>
              <a:t>AI ≠ subject of activity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Обычная">
  <a:themeElements>
    <a:clrScheme name="1_Обычная">
      <a:dk1>
        <a:srgbClr val="000000"/>
      </a:dk1>
      <a:lt1>
        <a:srgbClr val="FFFFFF"/>
      </a:lt1>
      <a:dk2>
        <a:srgbClr val="A7A7A7"/>
      </a:dk2>
      <a:lt2>
        <a:srgbClr val="535353"/>
      </a:lt2>
      <a:accent1>
        <a:srgbClr val="345D7E"/>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1_Обычная">
      <a:majorFont>
        <a:latin typeface="Helvetica"/>
        <a:ea typeface="Helvetica"/>
        <a:cs typeface="Helvetica"/>
      </a:majorFont>
      <a:minorFont>
        <a:latin typeface="Calibri"/>
        <a:ea typeface="Calibri"/>
        <a:cs typeface="Calibri"/>
      </a:minorFont>
    </a:fontScheme>
    <a:fmtScheme name="1_Обыч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Обычная">
  <a:themeElements>
    <a:clrScheme name="1_Обычная">
      <a:dk1>
        <a:srgbClr val="000000"/>
      </a:dk1>
      <a:lt1>
        <a:srgbClr val="FFFFFF"/>
      </a:lt1>
      <a:dk2>
        <a:srgbClr val="A7A7A7"/>
      </a:dk2>
      <a:lt2>
        <a:srgbClr val="535353"/>
      </a:lt2>
      <a:accent1>
        <a:srgbClr val="345D7E"/>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1_Обычная">
      <a:majorFont>
        <a:latin typeface="Helvetica"/>
        <a:ea typeface="Helvetica"/>
        <a:cs typeface="Helvetica"/>
      </a:majorFont>
      <a:minorFont>
        <a:latin typeface="Calibri"/>
        <a:ea typeface="Calibri"/>
        <a:cs typeface="Calibri"/>
      </a:minorFont>
    </a:fontScheme>
    <a:fmtScheme name="1_Обыч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